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8" r:id="rId3"/>
    <p:sldId id="259" r:id="rId4"/>
    <p:sldId id="261" r:id="rId5"/>
    <p:sldId id="312" r:id="rId6"/>
    <p:sldId id="267" r:id="rId7"/>
    <p:sldId id="272" r:id="rId8"/>
    <p:sldId id="287" r:id="rId9"/>
    <p:sldId id="257" r:id="rId10"/>
    <p:sldId id="269" r:id="rId11"/>
    <p:sldId id="262" r:id="rId12"/>
    <p:sldId id="295" r:id="rId13"/>
    <p:sldId id="296" r:id="rId14"/>
    <p:sldId id="301" r:id="rId15"/>
    <p:sldId id="300" r:id="rId16"/>
    <p:sldId id="299" r:id="rId17"/>
    <p:sldId id="298" r:id="rId18"/>
    <p:sldId id="305" r:id="rId19"/>
    <p:sldId id="304" r:id="rId20"/>
    <p:sldId id="303" r:id="rId21"/>
    <p:sldId id="307" r:id="rId22"/>
    <p:sldId id="306" r:id="rId23"/>
    <p:sldId id="302" r:id="rId24"/>
    <p:sldId id="297" r:id="rId25"/>
    <p:sldId id="309" r:id="rId26"/>
    <p:sldId id="311" r:id="rId27"/>
    <p:sldId id="310" r:id="rId28"/>
    <p:sldId id="263" r:id="rId29"/>
  </p:sldIdLst>
  <p:sldSz cx="18288000" cy="10287000"/>
  <p:notesSz cx="6858000" cy="9144000"/>
  <p:embeddedFontLst>
    <p:embeddedFont>
      <p:font typeface="B Nazanin" panose="00000400000000000000" pitchFamily="2" charset="-78"/>
      <p:regular r:id="rId30"/>
      <p:bold r:id="rId31"/>
    </p:embeddedFont>
    <p:embeddedFont>
      <p:font typeface="Cooper Hewitt"/>
      <p:regular r:id="rId32"/>
    </p:embeddedFont>
    <p:embeddedFont>
      <p:font typeface="Cooper Hewitt Bold"/>
      <p:regular r:id="rId33"/>
    </p:embeddedFont>
    <p:embeddedFont>
      <p:font typeface="MRT_Ghalam-2" panose="00000700000000000000" pitchFamily="2" charset="-78"/>
      <p:regular r:id="rId34"/>
    </p:embeddedFont>
    <p:embeddedFont>
      <p:font typeface="Oswald Bold"/>
      <p:regular r:id="rId35"/>
      <p:bold r:id="rId36"/>
    </p:embeddedFont>
    <p:embeddedFont>
      <p:font typeface="Tahoma" panose="020B0604030504040204" pitchFamily="34" charset="0"/>
      <p:regular r:id="rId37"/>
      <p:bold r:id="rId3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8" d="100"/>
          <a:sy n="48" d="100"/>
        </p:scale>
        <p:origin x="109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.png"/><Relationship Id="rId7" Type="http://schemas.openxmlformats.org/officeDocument/2006/relationships/image" Target="../media/image27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6" Type="http://schemas.microsoft.com/office/2007/relationships/hdphoto" Target="../media/hdphoto5.wdp"/><Relationship Id="rId5" Type="http://schemas.openxmlformats.org/officeDocument/2006/relationships/image" Target="../media/image26.png"/><Relationship Id="rId4" Type="http://schemas.openxmlformats.org/officeDocument/2006/relationships/image" Target="../media/image3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6" Type="http://schemas.microsoft.com/office/2007/relationships/hdphoto" Target="../media/hdphoto6.wdp"/><Relationship Id="rId5" Type="http://schemas.openxmlformats.org/officeDocument/2006/relationships/image" Target="../media/image29.png"/><Relationship Id="rId4" Type="http://schemas.openxmlformats.org/officeDocument/2006/relationships/image" Target="../media/image3.sv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7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6" Type="http://schemas.microsoft.com/office/2007/relationships/hdphoto" Target="../media/hdphoto8.wdp"/><Relationship Id="rId5" Type="http://schemas.openxmlformats.org/officeDocument/2006/relationships/image" Target="../media/image31.png"/><Relationship Id="rId4" Type="http://schemas.openxmlformats.org/officeDocument/2006/relationships/image" Target="../media/image3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6" Type="http://schemas.microsoft.com/office/2007/relationships/hdphoto" Target="../media/hdphoto9.wdp"/><Relationship Id="rId5" Type="http://schemas.openxmlformats.org/officeDocument/2006/relationships/image" Target="../media/image32.png"/><Relationship Id="rId4" Type="http://schemas.openxmlformats.org/officeDocument/2006/relationships/image" Target="../media/image3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6" Type="http://schemas.microsoft.com/office/2007/relationships/hdphoto" Target="../media/hdphoto10.wdp"/><Relationship Id="rId5" Type="http://schemas.openxmlformats.org/officeDocument/2006/relationships/image" Target="../media/image33.png"/><Relationship Id="rId4" Type="http://schemas.openxmlformats.org/officeDocument/2006/relationships/image" Target="../media/image3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6" Type="http://schemas.microsoft.com/office/2007/relationships/hdphoto" Target="../media/hdphoto11.wdp"/><Relationship Id="rId5" Type="http://schemas.openxmlformats.org/officeDocument/2006/relationships/image" Target="../media/image34.png"/><Relationship Id="rId4" Type="http://schemas.openxmlformats.org/officeDocument/2006/relationships/image" Target="../media/image3.svg"/></Relationships>
</file>

<file path=ppt/slides/_rels/slide19.xml.rels><?xml version="1.0" encoding="UTF-8" standalone="yes"?>
<Relationships xmlns="http://schemas.openxmlformats.org/package/2006/relationships"><Relationship Id="rId8" Type="http://schemas.microsoft.com/office/2007/relationships/hdphoto" Target="../media/hdphoto13.wdp"/><Relationship Id="rId3" Type="http://schemas.openxmlformats.org/officeDocument/2006/relationships/image" Target="../media/image2.png"/><Relationship Id="rId7" Type="http://schemas.openxmlformats.org/officeDocument/2006/relationships/image" Target="../media/image36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6" Type="http://schemas.microsoft.com/office/2007/relationships/hdphoto" Target="../media/hdphoto12.wdp"/><Relationship Id="rId5" Type="http://schemas.openxmlformats.org/officeDocument/2006/relationships/image" Target="../media/image35.png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6" Type="http://schemas.microsoft.com/office/2007/relationships/hdphoto" Target="../media/hdphoto14.wdp"/><Relationship Id="rId5" Type="http://schemas.openxmlformats.org/officeDocument/2006/relationships/image" Target="../media/image37.png"/><Relationship Id="rId4" Type="http://schemas.openxmlformats.org/officeDocument/2006/relationships/image" Target="../media/image3.sv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5.wdp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7.jpe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6.wdp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7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6" Type="http://schemas.microsoft.com/office/2007/relationships/hdphoto" Target="../media/hdphoto17.wdp"/><Relationship Id="rId5" Type="http://schemas.openxmlformats.org/officeDocument/2006/relationships/image" Target="../media/image40.png"/><Relationship Id="rId4" Type="http://schemas.openxmlformats.org/officeDocument/2006/relationships/image" Target="../media/image3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6" Type="http://schemas.microsoft.com/office/2007/relationships/hdphoto" Target="../media/hdphoto18.wdp"/><Relationship Id="rId5" Type="http://schemas.openxmlformats.org/officeDocument/2006/relationships/image" Target="../media/image41.png"/><Relationship Id="rId4" Type="http://schemas.openxmlformats.org/officeDocument/2006/relationships/image" Target="../media/image3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png"/><Relationship Id="rId4" Type="http://schemas.openxmlformats.org/officeDocument/2006/relationships/image" Target="../media/image3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7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microsoft.com/office/2007/relationships/hdphoto" Target="../media/hdphoto3.wdp"/><Relationship Id="rId3" Type="http://schemas.openxmlformats.org/officeDocument/2006/relationships/image" Target="../media/image9.svg"/><Relationship Id="rId7" Type="http://schemas.microsoft.com/office/2007/relationships/hdphoto" Target="../media/hdphoto1.wdp"/><Relationship Id="rId12" Type="http://schemas.openxmlformats.org/officeDocument/2006/relationships/image" Target="../media/image1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15.png"/><Relationship Id="rId5" Type="http://schemas.openxmlformats.org/officeDocument/2006/relationships/image" Target="../media/image11.png"/><Relationship Id="rId10" Type="http://schemas.microsoft.com/office/2007/relationships/hdphoto" Target="../media/hdphoto2.wdp"/><Relationship Id="rId4" Type="http://schemas.openxmlformats.org/officeDocument/2006/relationships/image" Target="../media/image10.png"/><Relationship Id="rId9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9.svg"/><Relationship Id="rId7" Type="http://schemas.openxmlformats.org/officeDocument/2006/relationships/image" Target="../media/image1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0.png"/><Relationship Id="rId9" Type="http://schemas.microsoft.com/office/2007/relationships/hdphoto" Target="../media/hdphoto4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3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6950605" y="-85725"/>
            <a:ext cx="11337395" cy="12754570"/>
            <a:chOff x="0" y="0"/>
            <a:chExt cx="5370413" cy="604171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370413" cy="6041715"/>
            </a:xfrm>
            <a:custGeom>
              <a:avLst/>
              <a:gdLst/>
              <a:ahLst/>
              <a:cxnLst/>
              <a:rect l="l" t="t" r="r" b="b"/>
              <a:pathLst>
                <a:path w="5370413" h="6041715">
                  <a:moveTo>
                    <a:pt x="5370413" y="0"/>
                  </a:moveTo>
                  <a:lnTo>
                    <a:pt x="5370413" y="6041715"/>
                  </a:lnTo>
                  <a:cubicBezTo>
                    <a:pt x="3580275" y="4027810"/>
                    <a:pt x="1790138" y="2013905"/>
                    <a:pt x="0" y="0"/>
                  </a:cubicBezTo>
                  <a:lnTo>
                    <a:pt x="5370413" y="0"/>
                  </a:lnTo>
                  <a:close/>
                </a:path>
              </a:pathLst>
            </a:custGeom>
            <a:solidFill>
              <a:srgbClr val="A3D376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5370413" cy="6041715"/>
            </a:xfrm>
            <a:custGeom>
              <a:avLst/>
              <a:gdLst/>
              <a:ahLst/>
              <a:cxnLst/>
              <a:rect l="l" t="t" r="r" b="b"/>
              <a:pathLst>
                <a:path w="5370413" h="6041715">
                  <a:moveTo>
                    <a:pt x="5370413" y="0"/>
                  </a:moveTo>
                  <a:lnTo>
                    <a:pt x="5370413" y="6041715"/>
                  </a:lnTo>
                  <a:cubicBezTo>
                    <a:pt x="3580275" y="4027810"/>
                    <a:pt x="1790138" y="2013905"/>
                    <a:pt x="0" y="0"/>
                  </a:cubicBezTo>
                  <a:lnTo>
                    <a:pt x="5370413" y="0"/>
                  </a:lnTo>
                  <a:close/>
                </a:path>
              </a:pathLst>
            </a:custGeom>
            <a:blipFill>
              <a:blip r:embed="rId2"/>
              <a:stretch>
                <a:fillRect l="-11073" r="-58737"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7906871" y="7586662"/>
            <a:ext cx="8239896" cy="4626084"/>
            <a:chOff x="0" y="0"/>
            <a:chExt cx="812800" cy="45632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456326"/>
            </a:xfrm>
            <a:custGeom>
              <a:avLst/>
              <a:gdLst/>
              <a:ahLst/>
              <a:cxnLst/>
              <a:rect l="l" t="t" r="r" b="b"/>
              <a:pathLst>
                <a:path w="812800" h="456326">
                  <a:moveTo>
                    <a:pt x="406400" y="0"/>
                  </a:moveTo>
                  <a:lnTo>
                    <a:pt x="812800" y="456326"/>
                  </a:lnTo>
                  <a:lnTo>
                    <a:pt x="0" y="456326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5A6C99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127000" y="173766"/>
              <a:ext cx="558800" cy="2499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8887468" y="7250922"/>
            <a:ext cx="8239896" cy="4626084"/>
            <a:chOff x="0" y="0"/>
            <a:chExt cx="812800" cy="45632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456326"/>
            </a:xfrm>
            <a:custGeom>
              <a:avLst/>
              <a:gdLst/>
              <a:ahLst/>
              <a:cxnLst/>
              <a:rect l="l" t="t" r="r" b="b"/>
              <a:pathLst>
                <a:path w="812800" h="456326">
                  <a:moveTo>
                    <a:pt x="406400" y="0"/>
                  </a:moveTo>
                  <a:lnTo>
                    <a:pt x="812800" y="456326"/>
                  </a:lnTo>
                  <a:lnTo>
                    <a:pt x="0" y="456326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51D64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127000" y="173766"/>
              <a:ext cx="558800" cy="2499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4737179" y="-279835"/>
            <a:ext cx="10403659" cy="1677560"/>
            <a:chOff x="0" y="0"/>
            <a:chExt cx="812800" cy="13106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131062"/>
            </a:xfrm>
            <a:custGeom>
              <a:avLst/>
              <a:gdLst/>
              <a:ahLst/>
              <a:cxnLst/>
              <a:rect l="l" t="t" r="r" b="b"/>
              <a:pathLst>
                <a:path w="812800" h="131062">
                  <a:moveTo>
                    <a:pt x="203200" y="0"/>
                  </a:moveTo>
                  <a:lnTo>
                    <a:pt x="812800" y="0"/>
                  </a:lnTo>
                  <a:lnTo>
                    <a:pt x="609600" y="131062"/>
                  </a:lnTo>
                  <a:lnTo>
                    <a:pt x="0" y="131062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5A6C99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101600" y="-38100"/>
              <a:ext cx="609600" cy="1691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-157996" y="-85725"/>
            <a:ext cx="6874875" cy="2672608"/>
          </a:xfrm>
          <a:custGeom>
            <a:avLst/>
            <a:gdLst/>
            <a:ahLst/>
            <a:cxnLst/>
            <a:rect l="l" t="t" r="r" b="b"/>
            <a:pathLst>
              <a:path w="6874875" h="2672608">
                <a:moveTo>
                  <a:pt x="0" y="0"/>
                </a:moveTo>
                <a:lnTo>
                  <a:pt x="6874875" y="0"/>
                </a:lnTo>
                <a:lnTo>
                  <a:pt x="6874875" y="2672608"/>
                </a:lnTo>
                <a:lnTo>
                  <a:pt x="0" y="26726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15" name="Group 15"/>
          <p:cNvGrpSpPr/>
          <p:nvPr/>
        </p:nvGrpSpPr>
        <p:grpSpPr>
          <a:xfrm>
            <a:off x="4799119" y="-601235"/>
            <a:ext cx="10403659" cy="1677560"/>
            <a:chOff x="0" y="0"/>
            <a:chExt cx="812800" cy="131062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131062"/>
            </a:xfrm>
            <a:custGeom>
              <a:avLst/>
              <a:gdLst/>
              <a:ahLst/>
              <a:cxnLst/>
              <a:rect l="l" t="t" r="r" b="b"/>
              <a:pathLst>
                <a:path w="812800" h="131062">
                  <a:moveTo>
                    <a:pt x="203200" y="0"/>
                  </a:moveTo>
                  <a:lnTo>
                    <a:pt x="812800" y="0"/>
                  </a:lnTo>
                  <a:lnTo>
                    <a:pt x="609600" y="131062"/>
                  </a:lnTo>
                  <a:lnTo>
                    <a:pt x="0" y="131062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51D64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101600" y="-38100"/>
              <a:ext cx="609600" cy="1691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8" name="AutoShape 18"/>
          <p:cNvSpPr/>
          <p:nvPr/>
        </p:nvSpPr>
        <p:spPr>
          <a:xfrm flipV="1">
            <a:off x="771957" y="9563964"/>
            <a:ext cx="8115511" cy="57150"/>
          </a:xfrm>
          <a:prstGeom prst="line">
            <a:avLst/>
          </a:prstGeom>
          <a:ln w="104775" cap="flat">
            <a:solidFill>
              <a:srgbClr val="F9B68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9" name="AutoShape 19"/>
          <p:cNvSpPr/>
          <p:nvPr/>
        </p:nvSpPr>
        <p:spPr>
          <a:xfrm>
            <a:off x="12654197" y="7625737"/>
            <a:ext cx="1253257" cy="1391854"/>
          </a:xfrm>
          <a:prstGeom prst="line">
            <a:avLst/>
          </a:prstGeom>
          <a:ln w="104775" cap="flat">
            <a:solidFill>
              <a:srgbClr val="F9B68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0" name="AutoShape 20"/>
          <p:cNvSpPr/>
          <p:nvPr/>
        </p:nvSpPr>
        <p:spPr>
          <a:xfrm>
            <a:off x="12333162" y="8017994"/>
            <a:ext cx="1253257" cy="1391854"/>
          </a:xfrm>
          <a:prstGeom prst="line">
            <a:avLst/>
          </a:prstGeom>
          <a:ln w="104775" cap="flat">
            <a:solidFill>
              <a:srgbClr val="F9B68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1" name="TextBox 21"/>
          <p:cNvSpPr txBox="1"/>
          <p:nvPr/>
        </p:nvSpPr>
        <p:spPr>
          <a:xfrm>
            <a:off x="811831" y="3118910"/>
            <a:ext cx="8753042" cy="26666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 rtl="1">
              <a:lnSpc>
                <a:spcPts val="11040"/>
              </a:lnSpc>
            </a:pPr>
            <a:r>
              <a:rPr lang="fa-IR" sz="6600" dirty="0">
                <a:solidFill>
                  <a:srgbClr val="051D64"/>
                </a:solidFill>
                <a:latin typeface="Oswald Bold"/>
                <a:ea typeface="Oswald Bold"/>
                <a:cs typeface="B Nazanin" panose="00000400000000000000" pitchFamily="2" charset="-78"/>
                <a:sym typeface="Oswald Bold"/>
              </a:rPr>
              <a:t>الگوریتم </a:t>
            </a:r>
            <a:r>
              <a:rPr lang="en-US" sz="6600" dirty="0">
                <a:solidFill>
                  <a:srgbClr val="051D64"/>
                </a:solidFill>
                <a:latin typeface="Oswald Bold"/>
                <a:ea typeface="Oswald Bold"/>
                <a:cs typeface="B Nazanin" panose="00000400000000000000" pitchFamily="2" charset="-78"/>
                <a:sym typeface="Oswald Bold"/>
              </a:rPr>
              <a:t>-K </a:t>
            </a:r>
            <a:r>
              <a:rPr lang="fa-IR" sz="6600" dirty="0">
                <a:solidFill>
                  <a:srgbClr val="051D64"/>
                </a:solidFill>
                <a:latin typeface="Oswald Bold"/>
                <a:ea typeface="Oswald Bold"/>
                <a:cs typeface="B Nazanin" panose="00000400000000000000" pitchFamily="2" charset="-78"/>
                <a:sym typeface="Oswald Bold"/>
              </a:rPr>
              <a:t>نزدیک ترین همسایه </a:t>
            </a:r>
            <a:endParaRPr lang="en-US" sz="6600" dirty="0">
              <a:solidFill>
                <a:srgbClr val="051D64"/>
              </a:solidFill>
              <a:latin typeface="Oswald Bold"/>
              <a:ea typeface="Oswald Bold"/>
              <a:cs typeface="B Nazanin" panose="00000400000000000000" pitchFamily="2" charset="-78"/>
              <a:sym typeface="Oswald Bold"/>
            </a:endParaRPr>
          </a:p>
          <a:p>
            <a:pPr algn="r" rtl="1">
              <a:lnSpc>
                <a:spcPts val="11040"/>
              </a:lnSpc>
            </a:pPr>
            <a:r>
              <a:rPr lang="en-US" sz="6600" dirty="0">
                <a:solidFill>
                  <a:srgbClr val="051D64"/>
                </a:solidFill>
                <a:latin typeface="Oswald Bold"/>
                <a:ea typeface="Oswald Bold"/>
                <a:cs typeface="B Nazanin" panose="00000400000000000000" pitchFamily="2" charset="-78"/>
                <a:sym typeface="Oswald Bold"/>
              </a:rPr>
              <a:t>(K-Nearest Neighbors)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C842193-BC83-E80F-77DB-24322FC84B72}"/>
              </a:ext>
            </a:extLst>
          </p:cNvPr>
          <p:cNvSpPr txBox="1"/>
          <p:nvPr/>
        </p:nvSpPr>
        <p:spPr>
          <a:xfrm>
            <a:off x="1070499" y="8134752"/>
            <a:ext cx="62823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051D64"/>
                </a:solidFill>
                <a:latin typeface="Oswald Bold"/>
                <a:cs typeface="B Nazanin" panose="00000400000000000000" pitchFamily="2" charset="-78"/>
              </a:rPr>
              <a:t>A</a:t>
            </a:r>
            <a:r>
              <a:rPr lang="en-US" sz="4400" dirty="0">
                <a:solidFill>
                  <a:srgbClr val="051D64"/>
                </a:solidFill>
                <a:latin typeface="Oswald Bold"/>
                <a:cs typeface="B Nazanin" panose="00000400000000000000" pitchFamily="2" charset="-78"/>
              </a:rPr>
              <a:t>.</a:t>
            </a:r>
            <a:r>
              <a:rPr lang="en-US" sz="1400" dirty="0"/>
              <a:t> </a:t>
            </a:r>
            <a:r>
              <a:rPr lang="en-US" sz="4400" dirty="0">
                <a:solidFill>
                  <a:srgbClr val="051D64"/>
                </a:solidFill>
                <a:latin typeface="Oswald Bold"/>
                <a:cs typeface="B Nazanin" panose="00000400000000000000" pitchFamily="2" charset="-78"/>
              </a:rPr>
              <a:t>Shirinkalam @ QCST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833938" y="0"/>
            <a:ext cx="8454062" cy="1648542"/>
          </a:xfrm>
          <a:custGeom>
            <a:avLst/>
            <a:gdLst/>
            <a:ahLst/>
            <a:cxnLst/>
            <a:rect l="l" t="t" r="r" b="b"/>
            <a:pathLst>
              <a:path w="8454062" h="1648542">
                <a:moveTo>
                  <a:pt x="0" y="0"/>
                </a:moveTo>
                <a:lnTo>
                  <a:pt x="8454062" y="0"/>
                </a:lnTo>
                <a:lnTo>
                  <a:pt x="8454062" y="1648542"/>
                </a:lnTo>
                <a:lnTo>
                  <a:pt x="0" y="16485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V="1">
            <a:off x="0" y="7998501"/>
            <a:ext cx="6128414" cy="2288499"/>
          </a:xfrm>
          <a:custGeom>
            <a:avLst/>
            <a:gdLst/>
            <a:ahLst/>
            <a:cxnLst/>
            <a:rect l="l" t="t" r="r" b="b"/>
            <a:pathLst>
              <a:path w="6128414" h="2288499">
                <a:moveTo>
                  <a:pt x="0" y="2288499"/>
                </a:moveTo>
                <a:lnTo>
                  <a:pt x="6128414" y="2288499"/>
                </a:lnTo>
                <a:lnTo>
                  <a:pt x="6128414" y="0"/>
                </a:lnTo>
                <a:lnTo>
                  <a:pt x="0" y="0"/>
                </a:lnTo>
                <a:lnTo>
                  <a:pt x="0" y="2288499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r="-103224"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5166947" y="9939233"/>
            <a:ext cx="16432054" cy="3086100"/>
            <a:chOff x="0" y="0"/>
            <a:chExt cx="4327784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327784" cy="812800"/>
            </a:xfrm>
            <a:custGeom>
              <a:avLst/>
              <a:gdLst/>
              <a:ahLst/>
              <a:cxnLst/>
              <a:rect l="l" t="t" r="r" b="b"/>
              <a:pathLst>
                <a:path w="4327784" h="812800">
                  <a:moveTo>
                    <a:pt x="0" y="0"/>
                  </a:moveTo>
                  <a:lnTo>
                    <a:pt x="4327784" y="0"/>
                  </a:lnTo>
                  <a:lnTo>
                    <a:pt x="4327784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51D64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4327784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5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717340" y="4589708"/>
            <a:ext cx="3961789" cy="10483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767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a-IR" sz="8000" b="1" i="0" u="none" strike="noStrike" kern="1200" cap="none" spc="0" normalizeH="0" baseline="0" noProof="0" dirty="0">
                <a:ln>
                  <a:noFill/>
                </a:ln>
                <a:solidFill>
                  <a:srgbClr val="051D64"/>
                </a:solidFill>
                <a:effectLst/>
                <a:uLnTx/>
                <a:uFillTx/>
                <a:latin typeface="Oswald Bold"/>
                <a:ea typeface="Oswald Bold"/>
                <a:cs typeface="B Nazanin" panose="00000400000000000000" pitchFamily="2" charset="-78"/>
                <a:sym typeface="Oswald Bold"/>
              </a:rPr>
              <a:t>معایب</a:t>
            </a:r>
            <a:endParaRPr kumimoji="0" lang="en-US" sz="7200" b="1" i="0" u="none" strike="noStrike" kern="1200" cap="none" spc="0" normalizeH="0" baseline="0" noProof="0" dirty="0">
              <a:ln>
                <a:noFill/>
              </a:ln>
              <a:solidFill>
                <a:srgbClr val="051D64"/>
              </a:solidFill>
              <a:effectLst/>
              <a:uLnTx/>
              <a:uFillTx/>
              <a:latin typeface="Oswald Bold"/>
              <a:ea typeface="Oswald Bold"/>
              <a:cs typeface="B Nazanin" panose="00000400000000000000" pitchFamily="2" charset="-78"/>
              <a:sym typeface="Oswald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6128414" y="3200400"/>
            <a:ext cx="1151172" cy="971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767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399" b="0" i="0" u="none" strike="noStrike" kern="1200" cap="none" spc="0" normalizeH="0" baseline="0" noProof="0" dirty="0">
                <a:ln>
                  <a:noFill/>
                </a:ln>
                <a:solidFill>
                  <a:srgbClr val="D18547"/>
                </a:solidFill>
                <a:effectLst/>
                <a:uLnTx/>
                <a:uFillTx/>
                <a:latin typeface="Oswald Bold"/>
                <a:ea typeface="Oswald Bold"/>
                <a:cs typeface="Oswald Bold"/>
                <a:sym typeface="Oswald Bold"/>
              </a:rPr>
              <a:t>01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128414" y="6491234"/>
            <a:ext cx="1151172" cy="971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767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399" b="0" i="0" u="none" strike="noStrike" kern="1200" cap="none" spc="0" normalizeH="0" baseline="0" noProof="0" dirty="0">
                <a:ln>
                  <a:noFill/>
                </a:ln>
                <a:solidFill>
                  <a:srgbClr val="D18547"/>
                </a:solidFill>
                <a:effectLst/>
                <a:uLnTx/>
                <a:uFillTx/>
                <a:latin typeface="Oswald Bold"/>
                <a:ea typeface="Oswald Bold"/>
                <a:cs typeface="Oswald Bold"/>
                <a:sym typeface="Oswald Bold"/>
              </a:rPr>
              <a:t>02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260383" y="3200400"/>
            <a:ext cx="1151172" cy="9326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767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399" b="0" i="0" u="none" strike="noStrike" kern="1200" cap="none" spc="0" normalizeH="0" baseline="0" noProof="0" dirty="0">
                <a:ln>
                  <a:noFill/>
                </a:ln>
                <a:solidFill>
                  <a:srgbClr val="D18547"/>
                </a:solidFill>
                <a:effectLst/>
                <a:uLnTx/>
                <a:uFillTx/>
                <a:latin typeface="Oswald Bold"/>
                <a:ea typeface="Oswald Bold"/>
                <a:cs typeface="Oswald Bold"/>
                <a:sym typeface="Oswald Bold"/>
              </a:rPr>
              <a:t>03</a:t>
            </a:r>
          </a:p>
        </p:txBody>
      </p:sp>
      <p:sp>
        <p:nvSpPr>
          <p:cNvPr id="12" name="AutoShape 12"/>
          <p:cNvSpPr/>
          <p:nvPr/>
        </p:nvSpPr>
        <p:spPr>
          <a:xfrm flipV="1">
            <a:off x="6109733" y="9572264"/>
            <a:ext cx="8115511" cy="57150"/>
          </a:xfrm>
          <a:prstGeom prst="line">
            <a:avLst/>
          </a:prstGeom>
          <a:ln w="104775" cap="flat">
            <a:solidFill>
              <a:srgbClr val="F9B68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AutoShape 13"/>
          <p:cNvSpPr/>
          <p:nvPr/>
        </p:nvSpPr>
        <p:spPr>
          <a:xfrm>
            <a:off x="685118" y="568102"/>
            <a:ext cx="375086" cy="438940"/>
          </a:xfrm>
          <a:prstGeom prst="line">
            <a:avLst/>
          </a:prstGeom>
          <a:ln w="66675" cap="flat">
            <a:solidFill>
              <a:srgbClr val="BEC6D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" name="AutoShape 14"/>
          <p:cNvSpPr/>
          <p:nvPr/>
        </p:nvSpPr>
        <p:spPr>
          <a:xfrm>
            <a:off x="1026336" y="568102"/>
            <a:ext cx="375086" cy="438940"/>
          </a:xfrm>
          <a:prstGeom prst="line">
            <a:avLst/>
          </a:prstGeom>
          <a:ln w="66675" cap="flat">
            <a:solidFill>
              <a:srgbClr val="BEC6D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AutoShape 15"/>
          <p:cNvSpPr/>
          <p:nvPr/>
        </p:nvSpPr>
        <p:spPr>
          <a:xfrm>
            <a:off x="1367554" y="568102"/>
            <a:ext cx="375086" cy="438940"/>
          </a:xfrm>
          <a:prstGeom prst="line">
            <a:avLst/>
          </a:prstGeom>
          <a:ln w="66675" cap="flat">
            <a:solidFill>
              <a:srgbClr val="BEC6D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6" name="AutoShape 16"/>
          <p:cNvSpPr/>
          <p:nvPr/>
        </p:nvSpPr>
        <p:spPr>
          <a:xfrm>
            <a:off x="1708772" y="568102"/>
            <a:ext cx="375086" cy="438940"/>
          </a:xfrm>
          <a:prstGeom prst="line">
            <a:avLst/>
          </a:prstGeom>
          <a:ln w="66675" cap="flat">
            <a:solidFill>
              <a:srgbClr val="BEC6D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7" name="AutoShape 17"/>
          <p:cNvSpPr/>
          <p:nvPr/>
        </p:nvSpPr>
        <p:spPr>
          <a:xfrm>
            <a:off x="2049991" y="568102"/>
            <a:ext cx="375086" cy="438940"/>
          </a:xfrm>
          <a:prstGeom prst="line">
            <a:avLst/>
          </a:prstGeom>
          <a:ln w="66675" cap="flat">
            <a:solidFill>
              <a:srgbClr val="BEC6D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8" name="AutoShape 18"/>
          <p:cNvSpPr/>
          <p:nvPr/>
        </p:nvSpPr>
        <p:spPr>
          <a:xfrm>
            <a:off x="2391209" y="568102"/>
            <a:ext cx="375086" cy="438940"/>
          </a:xfrm>
          <a:prstGeom prst="line">
            <a:avLst/>
          </a:prstGeom>
          <a:ln w="66675" cap="flat">
            <a:solidFill>
              <a:srgbClr val="BEC6D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9" name="AutoShape 19"/>
          <p:cNvSpPr/>
          <p:nvPr/>
        </p:nvSpPr>
        <p:spPr>
          <a:xfrm>
            <a:off x="2732427" y="568102"/>
            <a:ext cx="375086" cy="438940"/>
          </a:xfrm>
          <a:prstGeom prst="line">
            <a:avLst/>
          </a:prstGeom>
          <a:ln w="66675" cap="flat">
            <a:solidFill>
              <a:srgbClr val="BEC6D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0" name="AutoShape 20"/>
          <p:cNvSpPr/>
          <p:nvPr/>
        </p:nvSpPr>
        <p:spPr>
          <a:xfrm>
            <a:off x="3073645" y="568102"/>
            <a:ext cx="375086" cy="438940"/>
          </a:xfrm>
          <a:prstGeom prst="line">
            <a:avLst/>
          </a:prstGeom>
          <a:ln w="66675" cap="flat">
            <a:solidFill>
              <a:srgbClr val="BEC6D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BC829AD-3BA2-4764-AB21-F308DE377AB1}"/>
              </a:ext>
            </a:extLst>
          </p:cNvPr>
          <p:cNvSpPr txBox="1"/>
          <p:nvPr/>
        </p:nvSpPr>
        <p:spPr>
          <a:xfrm>
            <a:off x="7446402" y="3134172"/>
            <a:ext cx="4266845" cy="25540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6470" lvl="0" indent="0" algn="just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a-IR" sz="3999" b="0" i="0" u="none" strike="noStrike" kern="1200" cap="none" spc="0" normalizeH="0" baseline="0" noProof="0" dirty="0">
                <a:ln>
                  <a:noFill/>
                </a:ln>
                <a:solidFill>
                  <a:srgbClr val="051D64"/>
                </a:solidFill>
                <a:effectLst/>
                <a:uLnTx/>
                <a:uFillTx/>
                <a:latin typeface="Cooper Hewitt Bold"/>
                <a:ea typeface="Cooper Hewitt Bold"/>
                <a:cs typeface="B Nazanin" panose="00000400000000000000" pitchFamily="2" charset="-78"/>
              </a:rPr>
              <a:t>همیشه نیاز به تعیین مقدار</a:t>
            </a:r>
            <a:r>
              <a:rPr kumimoji="0" lang="en-US" sz="3999" b="0" i="0" u="none" strike="noStrike" kern="1200" cap="none" spc="0" normalizeH="0" baseline="0" noProof="0" dirty="0">
                <a:ln>
                  <a:noFill/>
                </a:ln>
                <a:solidFill>
                  <a:srgbClr val="051D64"/>
                </a:solidFill>
                <a:effectLst/>
                <a:uLnTx/>
                <a:uFillTx/>
                <a:latin typeface="Cooper Hewitt Bold"/>
                <a:ea typeface="Cooper Hewitt Bold"/>
                <a:cs typeface="B Nazanin" panose="00000400000000000000" pitchFamily="2" charset="-78"/>
              </a:rPr>
              <a:t> K </a:t>
            </a:r>
            <a:r>
              <a:rPr kumimoji="0" lang="fa-IR" sz="3999" b="0" i="0" u="none" strike="noStrike" kern="1200" cap="none" spc="0" normalizeH="0" baseline="0" noProof="0" dirty="0">
                <a:ln>
                  <a:noFill/>
                </a:ln>
                <a:solidFill>
                  <a:srgbClr val="051D64"/>
                </a:solidFill>
                <a:effectLst/>
                <a:uLnTx/>
                <a:uFillTx/>
                <a:latin typeface="Cooper Hewitt Bold"/>
                <a:ea typeface="Cooper Hewitt Bold"/>
                <a:cs typeface="B Nazanin" panose="00000400000000000000" pitchFamily="2" charset="-78"/>
              </a:rPr>
              <a:t>دارد که ممکن است برخی اوقات پیچیده باشد.</a:t>
            </a:r>
          </a:p>
        </p:txBody>
      </p:sp>
      <p:sp>
        <p:nvSpPr>
          <p:cNvPr id="26" name="TextBox 31"/>
          <p:cNvSpPr txBox="1"/>
          <p:nvPr/>
        </p:nvSpPr>
        <p:spPr>
          <a:xfrm>
            <a:off x="7470465" y="6257683"/>
            <a:ext cx="4414420" cy="27386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 rtl="1"/>
            <a:endParaRPr lang="en-US" sz="1800" b="0" i="0" u="none" strike="noStrike" baseline="0" dirty="0">
              <a:latin typeface="Times New Roman" panose="02020603050405020304" pitchFamily="18" charset="0"/>
            </a:endParaRPr>
          </a:p>
          <a:p>
            <a:pPr algn="just" rtl="1"/>
            <a:r>
              <a:rPr lang="fa-IR" sz="3999" dirty="0">
                <a:solidFill>
                  <a:srgbClr val="051D64"/>
                </a:solidFill>
                <a:latin typeface="Cooper Hewitt Bold"/>
                <a:ea typeface="Cooper Hewitt Bold"/>
                <a:cs typeface="B Nazanin" panose="00000400000000000000" pitchFamily="2" charset="-78"/>
              </a:rPr>
              <a:t>هزینه محاسبات به دلیل محاسبه فاصله بین نقاط داده برای همه نمونه های آموزشی بالا است.</a:t>
            </a:r>
          </a:p>
        </p:txBody>
      </p:sp>
      <p:sp>
        <p:nvSpPr>
          <p:cNvPr id="27" name="TextBox 23">
            <a:extLst>
              <a:ext uri="{FF2B5EF4-FFF2-40B4-BE49-F238E27FC236}">
                <a16:creationId xmlns:a16="http://schemas.microsoft.com/office/drawing/2014/main" id="{3159DC27-2787-C617-66B6-EA59025807BD}"/>
              </a:ext>
            </a:extLst>
          </p:cNvPr>
          <p:cNvSpPr txBox="1"/>
          <p:nvPr/>
        </p:nvSpPr>
        <p:spPr>
          <a:xfrm>
            <a:off x="13868400" y="3134172"/>
            <a:ext cx="3677653" cy="36925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R="6600" algn="just" rtl="1"/>
            <a:r>
              <a:rPr lang="fa-IR" sz="3999" dirty="0">
                <a:solidFill>
                  <a:srgbClr val="051D64"/>
                </a:solidFill>
                <a:latin typeface="Cooper Hewitt Bold"/>
                <a:ea typeface="Cooper Hewitt Bold"/>
                <a:cs typeface="B Nazanin" panose="00000400000000000000" pitchFamily="2" charset="-78"/>
              </a:rPr>
              <a:t>برروی داده های نامتوازن عملکرد خوبی ندارد. بنابراین، داده هایی که فراوانی کمتری دارند ممکن است به اشتباه گروه بندی شوند.</a:t>
            </a:r>
          </a:p>
        </p:txBody>
      </p:sp>
    </p:spTree>
    <p:extLst>
      <p:ext uri="{BB962C8B-B14F-4D97-AF65-F5344CB8AC3E}">
        <p14:creationId xmlns:p14="http://schemas.microsoft.com/office/powerpoint/2010/main" val="27618944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2700000">
            <a:off x="11080674" y="-2954558"/>
            <a:ext cx="16196115" cy="16196115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51D64"/>
            </a:solidFill>
            <a:ln w="95250" cap="sq">
              <a:solidFill>
                <a:srgbClr val="F9B680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99"/>
                </a:lnSpc>
              </a:pPr>
              <a:endParaRPr/>
            </a:p>
          </p:txBody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8332436" y="-2431975"/>
            <a:ext cx="15150949" cy="15150949"/>
            <a:chOff x="0" y="0"/>
            <a:chExt cx="7199211" cy="719921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7199249" cy="7199249"/>
            </a:xfrm>
            <a:custGeom>
              <a:avLst/>
              <a:gdLst/>
              <a:ahLst/>
              <a:cxnLst/>
              <a:rect l="l" t="t" r="r" b="b"/>
              <a:pathLst>
                <a:path w="7199249" h="7199249">
                  <a:moveTo>
                    <a:pt x="3599561" y="0"/>
                  </a:moveTo>
                  <a:lnTo>
                    <a:pt x="0" y="3599561"/>
                  </a:lnTo>
                  <a:lnTo>
                    <a:pt x="3599561" y="7199249"/>
                  </a:lnTo>
                  <a:lnTo>
                    <a:pt x="7199249" y="3599561"/>
                  </a:lnTo>
                  <a:lnTo>
                    <a:pt x="3599561" y="0"/>
                  </a:lnTo>
                  <a:close/>
                </a:path>
              </a:pathLst>
            </a:custGeom>
            <a:blipFill>
              <a:blip r:embed="rId2"/>
              <a:stretch>
                <a:fillRect l="-60689" r="-1912"/>
              </a:stretch>
            </a:blipFill>
          </p:spPr>
        </p:sp>
      </p:grpSp>
      <p:sp>
        <p:nvSpPr>
          <p:cNvPr id="7" name="Freeform 7"/>
          <p:cNvSpPr/>
          <p:nvPr/>
        </p:nvSpPr>
        <p:spPr>
          <a:xfrm flipV="1">
            <a:off x="-131986" y="8392928"/>
            <a:ext cx="7406742" cy="2765858"/>
          </a:xfrm>
          <a:custGeom>
            <a:avLst/>
            <a:gdLst/>
            <a:ahLst/>
            <a:cxnLst/>
            <a:rect l="l" t="t" r="r" b="b"/>
            <a:pathLst>
              <a:path w="7406742" h="2765858">
                <a:moveTo>
                  <a:pt x="0" y="2765858"/>
                </a:moveTo>
                <a:lnTo>
                  <a:pt x="7406742" y="2765858"/>
                </a:lnTo>
                <a:lnTo>
                  <a:pt x="7406742" y="0"/>
                </a:lnTo>
                <a:lnTo>
                  <a:pt x="0" y="0"/>
                </a:lnTo>
                <a:lnTo>
                  <a:pt x="0" y="2765858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r="-103224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131986" y="-712418"/>
            <a:ext cx="7406742" cy="2765858"/>
          </a:xfrm>
          <a:custGeom>
            <a:avLst/>
            <a:gdLst/>
            <a:ahLst/>
            <a:cxnLst/>
            <a:rect l="l" t="t" r="r" b="b"/>
            <a:pathLst>
              <a:path w="7406742" h="2765858">
                <a:moveTo>
                  <a:pt x="0" y="0"/>
                </a:moveTo>
                <a:lnTo>
                  <a:pt x="7406742" y="0"/>
                </a:lnTo>
                <a:lnTo>
                  <a:pt x="7406742" y="2765858"/>
                </a:lnTo>
                <a:lnTo>
                  <a:pt x="0" y="276585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r="-103224"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111104" y="3743325"/>
            <a:ext cx="4920561" cy="5642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040"/>
              </a:lnSpc>
            </a:pPr>
            <a:r>
              <a:rPr lang="en-US" sz="9600" dirty="0">
                <a:solidFill>
                  <a:srgbClr val="051D64"/>
                </a:solidFill>
                <a:latin typeface="Oswald Bold"/>
                <a:ea typeface="Oswald Bold"/>
                <a:cs typeface="Oswald Bold"/>
                <a:sym typeface="Oswald Bold"/>
              </a:rPr>
              <a:t>Let’ s do coding…</a:t>
            </a:r>
          </a:p>
          <a:p>
            <a:pPr algn="l">
              <a:lnSpc>
                <a:spcPts val="11040"/>
              </a:lnSpc>
            </a:pPr>
            <a:endParaRPr lang="en-US" sz="9200" dirty="0">
              <a:solidFill>
                <a:srgbClr val="051D64"/>
              </a:solidFill>
              <a:latin typeface="Oswald Bold"/>
              <a:ea typeface="Oswald Bold"/>
              <a:cs typeface="Oswald Bold"/>
              <a:sym typeface="Oswald Bold"/>
            </a:endParaRPr>
          </a:p>
          <a:p>
            <a:pPr algn="l">
              <a:lnSpc>
                <a:spcPts val="11040"/>
              </a:lnSpc>
            </a:pPr>
            <a:r>
              <a:rPr lang="en-US" sz="9200" dirty="0">
                <a:solidFill>
                  <a:srgbClr val="051D64"/>
                </a:solidFill>
                <a:latin typeface="Oswald Bold"/>
                <a:ea typeface="Oswald Bold"/>
                <a:cs typeface="Oswald Bold"/>
                <a:sym typeface="Oswald Bold"/>
              </a:rPr>
              <a:t> 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9878" y="-1566585"/>
            <a:ext cx="18288000" cy="3330795"/>
            <a:chOff x="0" y="0"/>
            <a:chExt cx="24384000" cy="444106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t="40832" b="31830"/>
            <a:stretch>
              <a:fillRect/>
            </a:stretch>
          </p:blipFill>
          <p:spPr>
            <a:xfrm>
              <a:off x="0" y="0"/>
              <a:ext cx="24384000" cy="4441060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5859446" y="9125412"/>
            <a:ext cx="6132387" cy="3086100"/>
            <a:chOff x="0" y="0"/>
            <a:chExt cx="1615114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615114" cy="812800"/>
            </a:xfrm>
            <a:custGeom>
              <a:avLst/>
              <a:gdLst/>
              <a:ahLst/>
              <a:cxnLst/>
              <a:rect l="l" t="t" r="r" b="b"/>
              <a:pathLst>
                <a:path w="1615114" h="812800">
                  <a:moveTo>
                    <a:pt x="0" y="0"/>
                  </a:moveTo>
                  <a:lnTo>
                    <a:pt x="1615114" y="0"/>
                  </a:lnTo>
                  <a:lnTo>
                    <a:pt x="1615114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5A6C99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66675"/>
              <a:ext cx="1615114" cy="8794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99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 flipH="1" flipV="1">
            <a:off x="11413125" y="7921996"/>
            <a:ext cx="6874875" cy="2672608"/>
          </a:xfrm>
          <a:custGeom>
            <a:avLst/>
            <a:gdLst/>
            <a:ahLst/>
            <a:cxnLst/>
            <a:rect l="l" t="t" r="r" b="b"/>
            <a:pathLst>
              <a:path w="6874875" h="2672608">
                <a:moveTo>
                  <a:pt x="6874875" y="2672608"/>
                </a:moveTo>
                <a:lnTo>
                  <a:pt x="0" y="2672608"/>
                </a:lnTo>
                <a:lnTo>
                  <a:pt x="0" y="0"/>
                </a:lnTo>
                <a:lnTo>
                  <a:pt x="6874875" y="0"/>
                </a:lnTo>
                <a:lnTo>
                  <a:pt x="6874875" y="2672608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6011846" y="9435132"/>
            <a:ext cx="6132387" cy="2928780"/>
            <a:chOff x="0" y="0"/>
            <a:chExt cx="1615114" cy="77136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615114" cy="771366"/>
            </a:xfrm>
            <a:custGeom>
              <a:avLst/>
              <a:gdLst/>
              <a:ahLst/>
              <a:cxnLst/>
              <a:rect l="l" t="t" r="r" b="b"/>
              <a:pathLst>
                <a:path w="1615114" h="771366">
                  <a:moveTo>
                    <a:pt x="0" y="0"/>
                  </a:moveTo>
                  <a:lnTo>
                    <a:pt x="1615114" y="0"/>
                  </a:lnTo>
                  <a:lnTo>
                    <a:pt x="1615114" y="771366"/>
                  </a:lnTo>
                  <a:lnTo>
                    <a:pt x="0" y="771366"/>
                  </a:lnTo>
                  <a:close/>
                </a:path>
              </a:pathLst>
            </a:custGeom>
            <a:solidFill>
              <a:srgbClr val="051D64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66675"/>
              <a:ext cx="1615114" cy="8380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9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 flipV="1">
            <a:off x="0" y="7921996"/>
            <a:ext cx="6874875" cy="2672608"/>
          </a:xfrm>
          <a:custGeom>
            <a:avLst/>
            <a:gdLst/>
            <a:ahLst/>
            <a:cxnLst/>
            <a:rect l="l" t="t" r="r" b="b"/>
            <a:pathLst>
              <a:path w="6874875" h="2672608">
                <a:moveTo>
                  <a:pt x="0" y="2672608"/>
                </a:moveTo>
                <a:lnTo>
                  <a:pt x="6874875" y="2672608"/>
                </a:lnTo>
                <a:lnTo>
                  <a:pt x="6874875" y="0"/>
                </a:lnTo>
                <a:lnTo>
                  <a:pt x="0" y="0"/>
                </a:lnTo>
                <a:lnTo>
                  <a:pt x="0" y="2672608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-1609618" y="1764210"/>
            <a:ext cx="5952668" cy="959850"/>
            <a:chOff x="0" y="0"/>
            <a:chExt cx="812800" cy="131062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131062"/>
            </a:xfrm>
            <a:custGeom>
              <a:avLst/>
              <a:gdLst/>
              <a:ahLst/>
              <a:cxnLst/>
              <a:rect l="l" t="t" r="r" b="b"/>
              <a:pathLst>
                <a:path w="812800" h="131062">
                  <a:moveTo>
                    <a:pt x="203200" y="0"/>
                  </a:moveTo>
                  <a:lnTo>
                    <a:pt x="812800" y="0"/>
                  </a:lnTo>
                  <a:lnTo>
                    <a:pt x="609600" y="131062"/>
                  </a:lnTo>
                  <a:lnTo>
                    <a:pt x="0" y="131062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5A6C99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101600" y="-38100"/>
              <a:ext cx="609600" cy="1691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-1609618" y="1182290"/>
            <a:ext cx="5952668" cy="959850"/>
            <a:chOff x="0" y="0"/>
            <a:chExt cx="812800" cy="131062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131062"/>
            </a:xfrm>
            <a:custGeom>
              <a:avLst/>
              <a:gdLst/>
              <a:ahLst/>
              <a:cxnLst/>
              <a:rect l="l" t="t" r="r" b="b"/>
              <a:pathLst>
                <a:path w="812800" h="131062">
                  <a:moveTo>
                    <a:pt x="203200" y="0"/>
                  </a:moveTo>
                  <a:lnTo>
                    <a:pt x="812800" y="0"/>
                  </a:lnTo>
                  <a:lnTo>
                    <a:pt x="609600" y="131062"/>
                  </a:lnTo>
                  <a:lnTo>
                    <a:pt x="0" y="131062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51D64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101600" y="-38100"/>
              <a:ext cx="609600" cy="1691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9" name="AutoShape 19"/>
          <p:cNvSpPr/>
          <p:nvPr/>
        </p:nvSpPr>
        <p:spPr>
          <a:xfrm>
            <a:off x="15145065" y="2171700"/>
            <a:ext cx="375086" cy="438940"/>
          </a:xfrm>
          <a:prstGeom prst="line">
            <a:avLst/>
          </a:prstGeom>
          <a:ln w="66675" cap="flat">
            <a:solidFill>
              <a:srgbClr val="F9B68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0" name="AutoShape 20"/>
          <p:cNvSpPr/>
          <p:nvPr/>
        </p:nvSpPr>
        <p:spPr>
          <a:xfrm>
            <a:off x="15486283" y="2171700"/>
            <a:ext cx="375086" cy="438940"/>
          </a:xfrm>
          <a:prstGeom prst="line">
            <a:avLst/>
          </a:prstGeom>
          <a:ln w="66675" cap="flat">
            <a:solidFill>
              <a:srgbClr val="F9B68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1" name="AutoShape 21"/>
          <p:cNvSpPr/>
          <p:nvPr/>
        </p:nvSpPr>
        <p:spPr>
          <a:xfrm>
            <a:off x="15827501" y="2171700"/>
            <a:ext cx="375086" cy="438940"/>
          </a:xfrm>
          <a:prstGeom prst="line">
            <a:avLst/>
          </a:prstGeom>
          <a:ln w="66675" cap="flat">
            <a:solidFill>
              <a:srgbClr val="F9B68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2" name="AutoShape 22"/>
          <p:cNvSpPr/>
          <p:nvPr/>
        </p:nvSpPr>
        <p:spPr>
          <a:xfrm>
            <a:off x="16168719" y="2171700"/>
            <a:ext cx="375086" cy="438940"/>
          </a:xfrm>
          <a:prstGeom prst="line">
            <a:avLst/>
          </a:prstGeom>
          <a:ln w="66675" cap="flat">
            <a:solidFill>
              <a:srgbClr val="F9B68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3" name="AutoShape 23"/>
          <p:cNvSpPr/>
          <p:nvPr/>
        </p:nvSpPr>
        <p:spPr>
          <a:xfrm>
            <a:off x="16509937" y="2171700"/>
            <a:ext cx="375086" cy="438940"/>
          </a:xfrm>
          <a:prstGeom prst="line">
            <a:avLst/>
          </a:prstGeom>
          <a:ln w="66675" cap="flat">
            <a:solidFill>
              <a:srgbClr val="F9B68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4" name="AutoShape 24"/>
          <p:cNvSpPr/>
          <p:nvPr/>
        </p:nvSpPr>
        <p:spPr>
          <a:xfrm>
            <a:off x="16851156" y="2171700"/>
            <a:ext cx="375086" cy="438940"/>
          </a:xfrm>
          <a:prstGeom prst="line">
            <a:avLst/>
          </a:prstGeom>
          <a:ln w="66675" cap="flat">
            <a:solidFill>
              <a:srgbClr val="F9B68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5" name="AutoShape 25"/>
          <p:cNvSpPr/>
          <p:nvPr/>
        </p:nvSpPr>
        <p:spPr>
          <a:xfrm>
            <a:off x="17192374" y="2171700"/>
            <a:ext cx="375086" cy="438940"/>
          </a:xfrm>
          <a:prstGeom prst="line">
            <a:avLst/>
          </a:prstGeom>
          <a:ln w="66675" cap="flat">
            <a:solidFill>
              <a:srgbClr val="F9B68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6" name="AutoShape 26"/>
          <p:cNvSpPr/>
          <p:nvPr/>
        </p:nvSpPr>
        <p:spPr>
          <a:xfrm>
            <a:off x="17533592" y="2171700"/>
            <a:ext cx="375086" cy="438940"/>
          </a:xfrm>
          <a:prstGeom prst="line">
            <a:avLst/>
          </a:prstGeom>
          <a:ln w="66675" cap="flat">
            <a:solidFill>
              <a:srgbClr val="F9B680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C12F7A72-8328-6884-741D-16DEBFD363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84287" y="4101577"/>
            <a:ext cx="14532982" cy="382341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D506C8D9-621B-5138-F127-B25200582B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84287" y="6962145"/>
            <a:ext cx="6373913" cy="168123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C6FB9BE4-1801-202D-8C9D-74313D4B3F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081966" y="3046478"/>
            <a:ext cx="3619525" cy="898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6453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9878" y="-1566585"/>
            <a:ext cx="18288000" cy="3330795"/>
            <a:chOff x="0" y="0"/>
            <a:chExt cx="24384000" cy="444106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t="40832" b="31830"/>
            <a:stretch>
              <a:fillRect/>
            </a:stretch>
          </p:blipFill>
          <p:spPr>
            <a:xfrm>
              <a:off x="0" y="0"/>
              <a:ext cx="24384000" cy="4441060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5859446" y="9125412"/>
            <a:ext cx="6132387" cy="3086100"/>
            <a:chOff x="0" y="0"/>
            <a:chExt cx="1615114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615114" cy="812800"/>
            </a:xfrm>
            <a:custGeom>
              <a:avLst/>
              <a:gdLst/>
              <a:ahLst/>
              <a:cxnLst/>
              <a:rect l="l" t="t" r="r" b="b"/>
              <a:pathLst>
                <a:path w="1615114" h="812800">
                  <a:moveTo>
                    <a:pt x="0" y="0"/>
                  </a:moveTo>
                  <a:lnTo>
                    <a:pt x="1615114" y="0"/>
                  </a:lnTo>
                  <a:lnTo>
                    <a:pt x="1615114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5A6C99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66675"/>
              <a:ext cx="1615114" cy="8794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99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 flipH="1" flipV="1">
            <a:off x="11413125" y="7921996"/>
            <a:ext cx="6874875" cy="2672608"/>
          </a:xfrm>
          <a:custGeom>
            <a:avLst/>
            <a:gdLst/>
            <a:ahLst/>
            <a:cxnLst/>
            <a:rect l="l" t="t" r="r" b="b"/>
            <a:pathLst>
              <a:path w="6874875" h="2672608">
                <a:moveTo>
                  <a:pt x="6874875" y="2672608"/>
                </a:moveTo>
                <a:lnTo>
                  <a:pt x="0" y="2672608"/>
                </a:lnTo>
                <a:lnTo>
                  <a:pt x="0" y="0"/>
                </a:lnTo>
                <a:lnTo>
                  <a:pt x="6874875" y="0"/>
                </a:lnTo>
                <a:lnTo>
                  <a:pt x="6874875" y="2672608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6011846" y="9435132"/>
            <a:ext cx="6132387" cy="2928780"/>
            <a:chOff x="0" y="0"/>
            <a:chExt cx="1615114" cy="77136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615114" cy="771366"/>
            </a:xfrm>
            <a:custGeom>
              <a:avLst/>
              <a:gdLst/>
              <a:ahLst/>
              <a:cxnLst/>
              <a:rect l="l" t="t" r="r" b="b"/>
              <a:pathLst>
                <a:path w="1615114" h="771366">
                  <a:moveTo>
                    <a:pt x="0" y="0"/>
                  </a:moveTo>
                  <a:lnTo>
                    <a:pt x="1615114" y="0"/>
                  </a:lnTo>
                  <a:lnTo>
                    <a:pt x="1615114" y="771366"/>
                  </a:lnTo>
                  <a:lnTo>
                    <a:pt x="0" y="771366"/>
                  </a:lnTo>
                  <a:close/>
                </a:path>
              </a:pathLst>
            </a:custGeom>
            <a:solidFill>
              <a:srgbClr val="051D64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66675"/>
              <a:ext cx="1615114" cy="8380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9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 flipV="1">
            <a:off x="0" y="7921996"/>
            <a:ext cx="6874875" cy="2672608"/>
          </a:xfrm>
          <a:custGeom>
            <a:avLst/>
            <a:gdLst/>
            <a:ahLst/>
            <a:cxnLst/>
            <a:rect l="l" t="t" r="r" b="b"/>
            <a:pathLst>
              <a:path w="6874875" h="2672608">
                <a:moveTo>
                  <a:pt x="0" y="2672608"/>
                </a:moveTo>
                <a:lnTo>
                  <a:pt x="6874875" y="2672608"/>
                </a:lnTo>
                <a:lnTo>
                  <a:pt x="6874875" y="0"/>
                </a:lnTo>
                <a:lnTo>
                  <a:pt x="0" y="0"/>
                </a:lnTo>
                <a:lnTo>
                  <a:pt x="0" y="2672608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-1609618" y="1764210"/>
            <a:ext cx="5952668" cy="959850"/>
            <a:chOff x="0" y="0"/>
            <a:chExt cx="812800" cy="131062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131062"/>
            </a:xfrm>
            <a:custGeom>
              <a:avLst/>
              <a:gdLst/>
              <a:ahLst/>
              <a:cxnLst/>
              <a:rect l="l" t="t" r="r" b="b"/>
              <a:pathLst>
                <a:path w="812800" h="131062">
                  <a:moveTo>
                    <a:pt x="203200" y="0"/>
                  </a:moveTo>
                  <a:lnTo>
                    <a:pt x="812800" y="0"/>
                  </a:lnTo>
                  <a:lnTo>
                    <a:pt x="609600" y="131062"/>
                  </a:lnTo>
                  <a:lnTo>
                    <a:pt x="0" y="131062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5A6C99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101600" y="-38100"/>
              <a:ext cx="609600" cy="1691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-1609618" y="1182290"/>
            <a:ext cx="5952668" cy="959850"/>
            <a:chOff x="0" y="0"/>
            <a:chExt cx="812800" cy="131062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131062"/>
            </a:xfrm>
            <a:custGeom>
              <a:avLst/>
              <a:gdLst/>
              <a:ahLst/>
              <a:cxnLst/>
              <a:rect l="l" t="t" r="r" b="b"/>
              <a:pathLst>
                <a:path w="812800" h="131062">
                  <a:moveTo>
                    <a:pt x="203200" y="0"/>
                  </a:moveTo>
                  <a:lnTo>
                    <a:pt x="812800" y="0"/>
                  </a:lnTo>
                  <a:lnTo>
                    <a:pt x="609600" y="131062"/>
                  </a:lnTo>
                  <a:lnTo>
                    <a:pt x="0" y="131062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51D64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101600" y="-38100"/>
              <a:ext cx="609600" cy="1691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9" name="AutoShape 19"/>
          <p:cNvSpPr/>
          <p:nvPr/>
        </p:nvSpPr>
        <p:spPr>
          <a:xfrm>
            <a:off x="15145065" y="2171700"/>
            <a:ext cx="375086" cy="438940"/>
          </a:xfrm>
          <a:prstGeom prst="line">
            <a:avLst/>
          </a:prstGeom>
          <a:ln w="66675" cap="flat">
            <a:solidFill>
              <a:srgbClr val="F9B68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0" name="AutoShape 20"/>
          <p:cNvSpPr/>
          <p:nvPr/>
        </p:nvSpPr>
        <p:spPr>
          <a:xfrm>
            <a:off x="15486283" y="2171700"/>
            <a:ext cx="375086" cy="438940"/>
          </a:xfrm>
          <a:prstGeom prst="line">
            <a:avLst/>
          </a:prstGeom>
          <a:ln w="66675" cap="flat">
            <a:solidFill>
              <a:srgbClr val="F9B68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1" name="AutoShape 21"/>
          <p:cNvSpPr/>
          <p:nvPr/>
        </p:nvSpPr>
        <p:spPr>
          <a:xfrm>
            <a:off x="15827501" y="2171700"/>
            <a:ext cx="375086" cy="438940"/>
          </a:xfrm>
          <a:prstGeom prst="line">
            <a:avLst/>
          </a:prstGeom>
          <a:ln w="66675" cap="flat">
            <a:solidFill>
              <a:srgbClr val="F9B68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2" name="AutoShape 22"/>
          <p:cNvSpPr/>
          <p:nvPr/>
        </p:nvSpPr>
        <p:spPr>
          <a:xfrm>
            <a:off x="16168719" y="2171700"/>
            <a:ext cx="375086" cy="438940"/>
          </a:xfrm>
          <a:prstGeom prst="line">
            <a:avLst/>
          </a:prstGeom>
          <a:ln w="66675" cap="flat">
            <a:solidFill>
              <a:srgbClr val="F9B68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3" name="AutoShape 23"/>
          <p:cNvSpPr/>
          <p:nvPr/>
        </p:nvSpPr>
        <p:spPr>
          <a:xfrm>
            <a:off x="16509937" y="2171700"/>
            <a:ext cx="375086" cy="438940"/>
          </a:xfrm>
          <a:prstGeom prst="line">
            <a:avLst/>
          </a:prstGeom>
          <a:ln w="66675" cap="flat">
            <a:solidFill>
              <a:srgbClr val="F9B68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4" name="AutoShape 24"/>
          <p:cNvSpPr/>
          <p:nvPr/>
        </p:nvSpPr>
        <p:spPr>
          <a:xfrm>
            <a:off x="16851156" y="2171700"/>
            <a:ext cx="375086" cy="438940"/>
          </a:xfrm>
          <a:prstGeom prst="line">
            <a:avLst/>
          </a:prstGeom>
          <a:ln w="66675" cap="flat">
            <a:solidFill>
              <a:srgbClr val="F9B68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5" name="AutoShape 25"/>
          <p:cNvSpPr/>
          <p:nvPr/>
        </p:nvSpPr>
        <p:spPr>
          <a:xfrm>
            <a:off x="17192374" y="2171700"/>
            <a:ext cx="375086" cy="438940"/>
          </a:xfrm>
          <a:prstGeom prst="line">
            <a:avLst/>
          </a:prstGeom>
          <a:ln w="66675" cap="flat">
            <a:solidFill>
              <a:srgbClr val="F9B68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6" name="AutoShape 26"/>
          <p:cNvSpPr/>
          <p:nvPr/>
        </p:nvSpPr>
        <p:spPr>
          <a:xfrm>
            <a:off x="17533592" y="2171700"/>
            <a:ext cx="375086" cy="438940"/>
          </a:xfrm>
          <a:prstGeom prst="line">
            <a:avLst/>
          </a:prstGeom>
          <a:ln w="66675" cap="flat">
            <a:solidFill>
              <a:srgbClr val="F9B680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B5D3C211-36C1-506B-836C-9E88B588B7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19174" y="3807196"/>
            <a:ext cx="12584264" cy="267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1341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E082D044-BAEE-9EC7-C9A4-E1E932F43F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85101" y="2274395"/>
            <a:ext cx="11901756" cy="5983847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>
            <a:off x="-19878" y="-1566585"/>
            <a:ext cx="18288000" cy="3330795"/>
            <a:chOff x="0" y="0"/>
            <a:chExt cx="24384000" cy="444106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4"/>
            <a:srcRect t="40832" b="31830"/>
            <a:stretch>
              <a:fillRect/>
            </a:stretch>
          </p:blipFill>
          <p:spPr>
            <a:xfrm>
              <a:off x="0" y="0"/>
              <a:ext cx="24384000" cy="4441060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5859446" y="9125412"/>
            <a:ext cx="6132387" cy="3086100"/>
            <a:chOff x="0" y="0"/>
            <a:chExt cx="1615114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615114" cy="812800"/>
            </a:xfrm>
            <a:custGeom>
              <a:avLst/>
              <a:gdLst/>
              <a:ahLst/>
              <a:cxnLst/>
              <a:rect l="l" t="t" r="r" b="b"/>
              <a:pathLst>
                <a:path w="1615114" h="812800">
                  <a:moveTo>
                    <a:pt x="0" y="0"/>
                  </a:moveTo>
                  <a:lnTo>
                    <a:pt x="1615114" y="0"/>
                  </a:lnTo>
                  <a:lnTo>
                    <a:pt x="1615114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5A6C99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66675"/>
              <a:ext cx="1615114" cy="8794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99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 flipH="1" flipV="1">
            <a:off x="11413125" y="7921996"/>
            <a:ext cx="6874875" cy="2672608"/>
          </a:xfrm>
          <a:custGeom>
            <a:avLst/>
            <a:gdLst/>
            <a:ahLst/>
            <a:cxnLst/>
            <a:rect l="l" t="t" r="r" b="b"/>
            <a:pathLst>
              <a:path w="6874875" h="2672608">
                <a:moveTo>
                  <a:pt x="6874875" y="2672608"/>
                </a:moveTo>
                <a:lnTo>
                  <a:pt x="0" y="2672608"/>
                </a:lnTo>
                <a:lnTo>
                  <a:pt x="0" y="0"/>
                </a:lnTo>
                <a:lnTo>
                  <a:pt x="6874875" y="0"/>
                </a:lnTo>
                <a:lnTo>
                  <a:pt x="6874875" y="2672608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6011846" y="9435132"/>
            <a:ext cx="6132387" cy="2928780"/>
            <a:chOff x="0" y="0"/>
            <a:chExt cx="1615114" cy="77136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615114" cy="771366"/>
            </a:xfrm>
            <a:custGeom>
              <a:avLst/>
              <a:gdLst/>
              <a:ahLst/>
              <a:cxnLst/>
              <a:rect l="l" t="t" r="r" b="b"/>
              <a:pathLst>
                <a:path w="1615114" h="771366">
                  <a:moveTo>
                    <a:pt x="0" y="0"/>
                  </a:moveTo>
                  <a:lnTo>
                    <a:pt x="1615114" y="0"/>
                  </a:lnTo>
                  <a:lnTo>
                    <a:pt x="1615114" y="771366"/>
                  </a:lnTo>
                  <a:lnTo>
                    <a:pt x="0" y="771366"/>
                  </a:lnTo>
                  <a:close/>
                </a:path>
              </a:pathLst>
            </a:custGeom>
            <a:solidFill>
              <a:srgbClr val="051D64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66675"/>
              <a:ext cx="1615114" cy="8380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9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 flipV="1">
            <a:off x="0" y="7921996"/>
            <a:ext cx="6874875" cy="2672608"/>
          </a:xfrm>
          <a:custGeom>
            <a:avLst/>
            <a:gdLst/>
            <a:ahLst/>
            <a:cxnLst/>
            <a:rect l="l" t="t" r="r" b="b"/>
            <a:pathLst>
              <a:path w="6874875" h="2672608">
                <a:moveTo>
                  <a:pt x="0" y="2672608"/>
                </a:moveTo>
                <a:lnTo>
                  <a:pt x="6874875" y="2672608"/>
                </a:lnTo>
                <a:lnTo>
                  <a:pt x="6874875" y="0"/>
                </a:lnTo>
                <a:lnTo>
                  <a:pt x="0" y="0"/>
                </a:lnTo>
                <a:lnTo>
                  <a:pt x="0" y="2672608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-1609618" y="1764210"/>
            <a:ext cx="5952668" cy="959850"/>
            <a:chOff x="0" y="0"/>
            <a:chExt cx="812800" cy="131062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131062"/>
            </a:xfrm>
            <a:custGeom>
              <a:avLst/>
              <a:gdLst/>
              <a:ahLst/>
              <a:cxnLst/>
              <a:rect l="l" t="t" r="r" b="b"/>
              <a:pathLst>
                <a:path w="812800" h="131062">
                  <a:moveTo>
                    <a:pt x="203200" y="0"/>
                  </a:moveTo>
                  <a:lnTo>
                    <a:pt x="812800" y="0"/>
                  </a:lnTo>
                  <a:lnTo>
                    <a:pt x="609600" y="131062"/>
                  </a:lnTo>
                  <a:lnTo>
                    <a:pt x="0" y="131062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5A6C99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101600" y="-38100"/>
              <a:ext cx="609600" cy="1691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-1609618" y="1182290"/>
            <a:ext cx="5952668" cy="959850"/>
            <a:chOff x="0" y="0"/>
            <a:chExt cx="812800" cy="131062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131062"/>
            </a:xfrm>
            <a:custGeom>
              <a:avLst/>
              <a:gdLst/>
              <a:ahLst/>
              <a:cxnLst/>
              <a:rect l="l" t="t" r="r" b="b"/>
              <a:pathLst>
                <a:path w="812800" h="131062">
                  <a:moveTo>
                    <a:pt x="203200" y="0"/>
                  </a:moveTo>
                  <a:lnTo>
                    <a:pt x="812800" y="0"/>
                  </a:lnTo>
                  <a:lnTo>
                    <a:pt x="609600" y="131062"/>
                  </a:lnTo>
                  <a:lnTo>
                    <a:pt x="0" y="131062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51D64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101600" y="-38100"/>
              <a:ext cx="609600" cy="1691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9" name="AutoShape 19"/>
          <p:cNvSpPr/>
          <p:nvPr/>
        </p:nvSpPr>
        <p:spPr>
          <a:xfrm>
            <a:off x="15145065" y="2171700"/>
            <a:ext cx="375086" cy="438940"/>
          </a:xfrm>
          <a:prstGeom prst="line">
            <a:avLst/>
          </a:prstGeom>
          <a:ln w="66675" cap="flat">
            <a:solidFill>
              <a:srgbClr val="F9B68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0" name="AutoShape 20"/>
          <p:cNvSpPr/>
          <p:nvPr/>
        </p:nvSpPr>
        <p:spPr>
          <a:xfrm>
            <a:off x="15486283" y="2171700"/>
            <a:ext cx="375086" cy="438940"/>
          </a:xfrm>
          <a:prstGeom prst="line">
            <a:avLst/>
          </a:prstGeom>
          <a:ln w="66675" cap="flat">
            <a:solidFill>
              <a:srgbClr val="F9B68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1" name="AutoShape 21"/>
          <p:cNvSpPr/>
          <p:nvPr/>
        </p:nvSpPr>
        <p:spPr>
          <a:xfrm>
            <a:off x="15827501" y="2171700"/>
            <a:ext cx="375086" cy="438940"/>
          </a:xfrm>
          <a:prstGeom prst="line">
            <a:avLst/>
          </a:prstGeom>
          <a:ln w="66675" cap="flat">
            <a:solidFill>
              <a:srgbClr val="F9B68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2" name="AutoShape 22"/>
          <p:cNvSpPr/>
          <p:nvPr/>
        </p:nvSpPr>
        <p:spPr>
          <a:xfrm>
            <a:off x="16168719" y="2171700"/>
            <a:ext cx="375086" cy="438940"/>
          </a:xfrm>
          <a:prstGeom prst="line">
            <a:avLst/>
          </a:prstGeom>
          <a:ln w="66675" cap="flat">
            <a:solidFill>
              <a:srgbClr val="F9B68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3" name="AutoShape 23"/>
          <p:cNvSpPr/>
          <p:nvPr/>
        </p:nvSpPr>
        <p:spPr>
          <a:xfrm>
            <a:off x="16509937" y="2171700"/>
            <a:ext cx="375086" cy="438940"/>
          </a:xfrm>
          <a:prstGeom prst="line">
            <a:avLst/>
          </a:prstGeom>
          <a:ln w="66675" cap="flat">
            <a:solidFill>
              <a:srgbClr val="F9B68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4" name="AutoShape 24"/>
          <p:cNvSpPr/>
          <p:nvPr/>
        </p:nvSpPr>
        <p:spPr>
          <a:xfrm>
            <a:off x="16851156" y="2171700"/>
            <a:ext cx="375086" cy="438940"/>
          </a:xfrm>
          <a:prstGeom prst="line">
            <a:avLst/>
          </a:prstGeom>
          <a:ln w="66675" cap="flat">
            <a:solidFill>
              <a:srgbClr val="F9B68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5" name="AutoShape 25"/>
          <p:cNvSpPr/>
          <p:nvPr/>
        </p:nvSpPr>
        <p:spPr>
          <a:xfrm>
            <a:off x="17192374" y="2171700"/>
            <a:ext cx="375086" cy="438940"/>
          </a:xfrm>
          <a:prstGeom prst="line">
            <a:avLst/>
          </a:prstGeom>
          <a:ln w="66675" cap="flat">
            <a:solidFill>
              <a:srgbClr val="F9B68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6" name="AutoShape 26"/>
          <p:cNvSpPr/>
          <p:nvPr/>
        </p:nvSpPr>
        <p:spPr>
          <a:xfrm>
            <a:off x="17533592" y="2171700"/>
            <a:ext cx="375086" cy="438940"/>
          </a:xfrm>
          <a:prstGeom prst="line">
            <a:avLst/>
          </a:prstGeom>
          <a:ln w="66675" cap="flat">
            <a:solidFill>
              <a:srgbClr val="F9B680"/>
            </a:solidFill>
            <a:prstDash val="solid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74531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9878" y="-1566585"/>
            <a:ext cx="18288000" cy="3330795"/>
            <a:chOff x="0" y="0"/>
            <a:chExt cx="24384000" cy="444106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t="40832" b="31830"/>
            <a:stretch>
              <a:fillRect/>
            </a:stretch>
          </p:blipFill>
          <p:spPr>
            <a:xfrm>
              <a:off x="0" y="0"/>
              <a:ext cx="24384000" cy="4441060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5859446" y="9125412"/>
            <a:ext cx="6132387" cy="3086100"/>
            <a:chOff x="0" y="0"/>
            <a:chExt cx="1615114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615114" cy="812800"/>
            </a:xfrm>
            <a:custGeom>
              <a:avLst/>
              <a:gdLst/>
              <a:ahLst/>
              <a:cxnLst/>
              <a:rect l="l" t="t" r="r" b="b"/>
              <a:pathLst>
                <a:path w="1615114" h="812800">
                  <a:moveTo>
                    <a:pt x="0" y="0"/>
                  </a:moveTo>
                  <a:lnTo>
                    <a:pt x="1615114" y="0"/>
                  </a:lnTo>
                  <a:lnTo>
                    <a:pt x="1615114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5A6C99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66675"/>
              <a:ext cx="1615114" cy="8794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99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 flipH="1" flipV="1">
            <a:off x="11413125" y="7921996"/>
            <a:ext cx="6874875" cy="2672608"/>
          </a:xfrm>
          <a:custGeom>
            <a:avLst/>
            <a:gdLst/>
            <a:ahLst/>
            <a:cxnLst/>
            <a:rect l="l" t="t" r="r" b="b"/>
            <a:pathLst>
              <a:path w="6874875" h="2672608">
                <a:moveTo>
                  <a:pt x="6874875" y="2672608"/>
                </a:moveTo>
                <a:lnTo>
                  <a:pt x="0" y="2672608"/>
                </a:lnTo>
                <a:lnTo>
                  <a:pt x="0" y="0"/>
                </a:lnTo>
                <a:lnTo>
                  <a:pt x="6874875" y="0"/>
                </a:lnTo>
                <a:lnTo>
                  <a:pt x="6874875" y="2672608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6011846" y="9435132"/>
            <a:ext cx="6132387" cy="2928780"/>
            <a:chOff x="0" y="0"/>
            <a:chExt cx="1615114" cy="77136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615114" cy="771366"/>
            </a:xfrm>
            <a:custGeom>
              <a:avLst/>
              <a:gdLst/>
              <a:ahLst/>
              <a:cxnLst/>
              <a:rect l="l" t="t" r="r" b="b"/>
              <a:pathLst>
                <a:path w="1615114" h="771366">
                  <a:moveTo>
                    <a:pt x="0" y="0"/>
                  </a:moveTo>
                  <a:lnTo>
                    <a:pt x="1615114" y="0"/>
                  </a:lnTo>
                  <a:lnTo>
                    <a:pt x="1615114" y="771366"/>
                  </a:lnTo>
                  <a:lnTo>
                    <a:pt x="0" y="771366"/>
                  </a:lnTo>
                  <a:close/>
                </a:path>
              </a:pathLst>
            </a:custGeom>
            <a:solidFill>
              <a:srgbClr val="051D64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66675"/>
              <a:ext cx="1615114" cy="8380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9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 flipV="1">
            <a:off x="0" y="7921996"/>
            <a:ext cx="6874875" cy="2672608"/>
          </a:xfrm>
          <a:custGeom>
            <a:avLst/>
            <a:gdLst/>
            <a:ahLst/>
            <a:cxnLst/>
            <a:rect l="l" t="t" r="r" b="b"/>
            <a:pathLst>
              <a:path w="6874875" h="2672608">
                <a:moveTo>
                  <a:pt x="0" y="2672608"/>
                </a:moveTo>
                <a:lnTo>
                  <a:pt x="6874875" y="2672608"/>
                </a:lnTo>
                <a:lnTo>
                  <a:pt x="6874875" y="0"/>
                </a:lnTo>
                <a:lnTo>
                  <a:pt x="0" y="0"/>
                </a:lnTo>
                <a:lnTo>
                  <a:pt x="0" y="2672608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-1609618" y="1764210"/>
            <a:ext cx="5952668" cy="959850"/>
            <a:chOff x="0" y="0"/>
            <a:chExt cx="812800" cy="131062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131062"/>
            </a:xfrm>
            <a:custGeom>
              <a:avLst/>
              <a:gdLst/>
              <a:ahLst/>
              <a:cxnLst/>
              <a:rect l="l" t="t" r="r" b="b"/>
              <a:pathLst>
                <a:path w="812800" h="131062">
                  <a:moveTo>
                    <a:pt x="203200" y="0"/>
                  </a:moveTo>
                  <a:lnTo>
                    <a:pt x="812800" y="0"/>
                  </a:lnTo>
                  <a:lnTo>
                    <a:pt x="609600" y="131062"/>
                  </a:lnTo>
                  <a:lnTo>
                    <a:pt x="0" y="131062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5A6C99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101600" y="-38100"/>
              <a:ext cx="609600" cy="1691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-1609618" y="1182290"/>
            <a:ext cx="5952668" cy="959850"/>
            <a:chOff x="0" y="0"/>
            <a:chExt cx="812800" cy="131062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131062"/>
            </a:xfrm>
            <a:custGeom>
              <a:avLst/>
              <a:gdLst/>
              <a:ahLst/>
              <a:cxnLst/>
              <a:rect l="l" t="t" r="r" b="b"/>
              <a:pathLst>
                <a:path w="812800" h="131062">
                  <a:moveTo>
                    <a:pt x="203200" y="0"/>
                  </a:moveTo>
                  <a:lnTo>
                    <a:pt x="812800" y="0"/>
                  </a:lnTo>
                  <a:lnTo>
                    <a:pt x="609600" y="131062"/>
                  </a:lnTo>
                  <a:lnTo>
                    <a:pt x="0" y="131062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51D64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101600" y="-38100"/>
              <a:ext cx="609600" cy="1691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9" name="AutoShape 19"/>
          <p:cNvSpPr/>
          <p:nvPr/>
        </p:nvSpPr>
        <p:spPr>
          <a:xfrm>
            <a:off x="15145065" y="2171700"/>
            <a:ext cx="375086" cy="438940"/>
          </a:xfrm>
          <a:prstGeom prst="line">
            <a:avLst/>
          </a:prstGeom>
          <a:ln w="66675" cap="flat">
            <a:solidFill>
              <a:srgbClr val="F9B68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0" name="AutoShape 20"/>
          <p:cNvSpPr/>
          <p:nvPr/>
        </p:nvSpPr>
        <p:spPr>
          <a:xfrm>
            <a:off x="15486283" y="2171700"/>
            <a:ext cx="375086" cy="438940"/>
          </a:xfrm>
          <a:prstGeom prst="line">
            <a:avLst/>
          </a:prstGeom>
          <a:ln w="66675" cap="flat">
            <a:solidFill>
              <a:srgbClr val="F9B68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1" name="AutoShape 21"/>
          <p:cNvSpPr/>
          <p:nvPr/>
        </p:nvSpPr>
        <p:spPr>
          <a:xfrm>
            <a:off x="15827501" y="2171700"/>
            <a:ext cx="375086" cy="438940"/>
          </a:xfrm>
          <a:prstGeom prst="line">
            <a:avLst/>
          </a:prstGeom>
          <a:ln w="66675" cap="flat">
            <a:solidFill>
              <a:srgbClr val="F9B68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2" name="AutoShape 22"/>
          <p:cNvSpPr/>
          <p:nvPr/>
        </p:nvSpPr>
        <p:spPr>
          <a:xfrm>
            <a:off x="16168719" y="2171700"/>
            <a:ext cx="375086" cy="438940"/>
          </a:xfrm>
          <a:prstGeom prst="line">
            <a:avLst/>
          </a:prstGeom>
          <a:ln w="66675" cap="flat">
            <a:solidFill>
              <a:srgbClr val="F9B68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3" name="AutoShape 23"/>
          <p:cNvSpPr/>
          <p:nvPr/>
        </p:nvSpPr>
        <p:spPr>
          <a:xfrm>
            <a:off x="16509937" y="2171700"/>
            <a:ext cx="375086" cy="438940"/>
          </a:xfrm>
          <a:prstGeom prst="line">
            <a:avLst/>
          </a:prstGeom>
          <a:ln w="66675" cap="flat">
            <a:solidFill>
              <a:srgbClr val="F9B68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4" name="AutoShape 24"/>
          <p:cNvSpPr/>
          <p:nvPr/>
        </p:nvSpPr>
        <p:spPr>
          <a:xfrm>
            <a:off x="16851156" y="2171700"/>
            <a:ext cx="375086" cy="438940"/>
          </a:xfrm>
          <a:prstGeom prst="line">
            <a:avLst/>
          </a:prstGeom>
          <a:ln w="66675" cap="flat">
            <a:solidFill>
              <a:srgbClr val="F9B68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5" name="AutoShape 25"/>
          <p:cNvSpPr/>
          <p:nvPr/>
        </p:nvSpPr>
        <p:spPr>
          <a:xfrm>
            <a:off x="17192374" y="2171700"/>
            <a:ext cx="375086" cy="438940"/>
          </a:xfrm>
          <a:prstGeom prst="line">
            <a:avLst/>
          </a:prstGeom>
          <a:ln w="66675" cap="flat">
            <a:solidFill>
              <a:srgbClr val="F9B68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6" name="AutoShape 26"/>
          <p:cNvSpPr/>
          <p:nvPr/>
        </p:nvSpPr>
        <p:spPr>
          <a:xfrm>
            <a:off x="17533592" y="2171700"/>
            <a:ext cx="375086" cy="438940"/>
          </a:xfrm>
          <a:prstGeom prst="line">
            <a:avLst/>
          </a:prstGeom>
          <a:ln w="66675" cap="flat">
            <a:solidFill>
              <a:srgbClr val="F9B680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808F49FD-BE0C-97D8-B7BA-0AD7655FA1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879506" y="3533074"/>
            <a:ext cx="11794320" cy="3339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9803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9878" y="-1566585"/>
            <a:ext cx="18288000" cy="3330795"/>
            <a:chOff x="0" y="0"/>
            <a:chExt cx="24384000" cy="444106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t="40832" b="31830"/>
            <a:stretch>
              <a:fillRect/>
            </a:stretch>
          </p:blipFill>
          <p:spPr>
            <a:xfrm>
              <a:off x="0" y="0"/>
              <a:ext cx="24384000" cy="4441060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5859446" y="9125412"/>
            <a:ext cx="6132387" cy="3086100"/>
            <a:chOff x="0" y="0"/>
            <a:chExt cx="1615114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615114" cy="812800"/>
            </a:xfrm>
            <a:custGeom>
              <a:avLst/>
              <a:gdLst/>
              <a:ahLst/>
              <a:cxnLst/>
              <a:rect l="l" t="t" r="r" b="b"/>
              <a:pathLst>
                <a:path w="1615114" h="812800">
                  <a:moveTo>
                    <a:pt x="0" y="0"/>
                  </a:moveTo>
                  <a:lnTo>
                    <a:pt x="1615114" y="0"/>
                  </a:lnTo>
                  <a:lnTo>
                    <a:pt x="1615114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5A6C99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66675"/>
              <a:ext cx="1615114" cy="8794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99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 flipH="1" flipV="1">
            <a:off x="11413125" y="7921996"/>
            <a:ext cx="6874875" cy="2672608"/>
          </a:xfrm>
          <a:custGeom>
            <a:avLst/>
            <a:gdLst/>
            <a:ahLst/>
            <a:cxnLst/>
            <a:rect l="l" t="t" r="r" b="b"/>
            <a:pathLst>
              <a:path w="6874875" h="2672608">
                <a:moveTo>
                  <a:pt x="6874875" y="2672608"/>
                </a:moveTo>
                <a:lnTo>
                  <a:pt x="0" y="2672608"/>
                </a:lnTo>
                <a:lnTo>
                  <a:pt x="0" y="0"/>
                </a:lnTo>
                <a:lnTo>
                  <a:pt x="6874875" y="0"/>
                </a:lnTo>
                <a:lnTo>
                  <a:pt x="6874875" y="2672608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6011846" y="9435132"/>
            <a:ext cx="6132387" cy="2928780"/>
            <a:chOff x="0" y="0"/>
            <a:chExt cx="1615114" cy="77136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615114" cy="771366"/>
            </a:xfrm>
            <a:custGeom>
              <a:avLst/>
              <a:gdLst/>
              <a:ahLst/>
              <a:cxnLst/>
              <a:rect l="l" t="t" r="r" b="b"/>
              <a:pathLst>
                <a:path w="1615114" h="771366">
                  <a:moveTo>
                    <a:pt x="0" y="0"/>
                  </a:moveTo>
                  <a:lnTo>
                    <a:pt x="1615114" y="0"/>
                  </a:lnTo>
                  <a:lnTo>
                    <a:pt x="1615114" y="771366"/>
                  </a:lnTo>
                  <a:lnTo>
                    <a:pt x="0" y="771366"/>
                  </a:lnTo>
                  <a:close/>
                </a:path>
              </a:pathLst>
            </a:custGeom>
            <a:solidFill>
              <a:srgbClr val="051D64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66675"/>
              <a:ext cx="1615114" cy="8380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9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 flipV="1">
            <a:off x="0" y="7921996"/>
            <a:ext cx="6874875" cy="2672608"/>
          </a:xfrm>
          <a:custGeom>
            <a:avLst/>
            <a:gdLst/>
            <a:ahLst/>
            <a:cxnLst/>
            <a:rect l="l" t="t" r="r" b="b"/>
            <a:pathLst>
              <a:path w="6874875" h="2672608">
                <a:moveTo>
                  <a:pt x="0" y="2672608"/>
                </a:moveTo>
                <a:lnTo>
                  <a:pt x="6874875" y="2672608"/>
                </a:lnTo>
                <a:lnTo>
                  <a:pt x="6874875" y="0"/>
                </a:lnTo>
                <a:lnTo>
                  <a:pt x="0" y="0"/>
                </a:lnTo>
                <a:lnTo>
                  <a:pt x="0" y="2672608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-1609618" y="1764210"/>
            <a:ext cx="5952668" cy="959850"/>
            <a:chOff x="0" y="0"/>
            <a:chExt cx="812800" cy="131062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131062"/>
            </a:xfrm>
            <a:custGeom>
              <a:avLst/>
              <a:gdLst/>
              <a:ahLst/>
              <a:cxnLst/>
              <a:rect l="l" t="t" r="r" b="b"/>
              <a:pathLst>
                <a:path w="812800" h="131062">
                  <a:moveTo>
                    <a:pt x="203200" y="0"/>
                  </a:moveTo>
                  <a:lnTo>
                    <a:pt x="812800" y="0"/>
                  </a:lnTo>
                  <a:lnTo>
                    <a:pt x="609600" y="131062"/>
                  </a:lnTo>
                  <a:lnTo>
                    <a:pt x="0" y="131062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5A6C99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101600" y="-38100"/>
              <a:ext cx="609600" cy="1691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-1609618" y="1182290"/>
            <a:ext cx="5952668" cy="959850"/>
            <a:chOff x="0" y="0"/>
            <a:chExt cx="812800" cy="131062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131062"/>
            </a:xfrm>
            <a:custGeom>
              <a:avLst/>
              <a:gdLst/>
              <a:ahLst/>
              <a:cxnLst/>
              <a:rect l="l" t="t" r="r" b="b"/>
              <a:pathLst>
                <a:path w="812800" h="131062">
                  <a:moveTo>
                    <a:pt x="203200" y="0"/>
                  </a:moveTo>
                  <a:lnTo>
                    <a:pt x="812800" y="0"/>
                  </a:lnTo>
                  <a:lnTo>
                    <a:pt x="609600" y="131062"/>
                  </a:lnTo>
                  <a:lnTo>
                    <a:pt x="0" y="131062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51D64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101600" y="-38100"/>
              <a:ext cx="609600" cy="1691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9" name="AutoShape 19"/>
          <p:cNvSpPr/>
          <p:nvPr/>
        </p:nvSpPr>
        <p:spPr>
          <a:xfrm>
            <a:off x="15145065" y="2171700"/>
            <a:ext cx="375086" cy="438940"/>
          </a:xfrm>
          <a:prstGeom prst="line">
            <a:avLst/>
          </a:prstGeom>
          <a:ln w="66675" cap="flat">
            <a:solidFill>
              <a:srgbClr val="F9B68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0" name="AutoShape 20"/>
          <p:cNvSpPr/>
          <p:nvPr/>
        </p:nvSpPr>
        <p:spPr>
          <a:xfrm>
            <a:off x="15486283" y="2171700"/>
            <a:ext cx="375086" cy="438940"/>
          </a:xfrm>
          <a:prstGeom prst="line">
            <a:avLst/>
          </a:prstGeom>
          <a:ln w="66675" cap="flat">
            <a:solidFill>
              <a:srgbClr val="F9B68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1" name="AutoShape 21"/>
          <p:cNvSpPr/>
          <p:nvPr/>
        </p:nvSpPr>
        <p:spPr>
          <a:xfrm>
            <a:off x="15827501" y="2171700"/>
            <a:ext cx="375086" cy="438940"/>
          </a:xfrm>
          <a:prstGeom prst="line">
            <a:avLst/>
          </a:prstGeom>
          <a:ln w="66675" cap="flat">
            <a:solidFill>
              <a:srgbClr val="F9B68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2" name="AutoShape 22"/>
          <p:cNvSpPr/>
          <p:nvPr/>
        </p:nvSpPr>
        <p:spPr>
          <a:xfrm>
            <a:off x="16168719" y="2171700"/>
            <a:ext cx="375086" cy="438940"/>
          </a:xfrm>
          <a:prstGeom prst="line">
            <a:avLst/>
          </a:prstGeom>
          <a:ln w="66675" cap="flat">
            <a:solidFill>
              <a:srgbClr val="F9B68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3" name="AutoShape 23"/>
          <p:cNvSpPr/>
          <p:nvPr/>
        </p:nvSpPr>
        <p:spPr>
          <a:xfrm>
            <a:off x="16509937" y="2171700"/>
            <a:ext cx="375086" cy="438940"/>
          </a:xfrm>
          <a:prstGeom prst="line">
            <a:avLst/>
          </a:prstGeom>
          <a:ln w="66675" cap="flat">
            <a:solidFill>
              <a:srgbClr val="F9B68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4" name="AutoShape 24"/>
          <p:cNvSpPr/>
          <p:nvPr/>
        </p:nvSpPr>
        <p:spPr>
          <a:xfrm>
            <a:off x="16851156" y="2171700"/>
            <a:ext cx="375086" cy="438940"/>
          </a:xfrm>
          <a:prstGeom prst="line">
            <a:avLst/>
          </a:prstGeom>
          <a:ln w="66675" cap="flat">
            <a:solidFill>
              <a:srgbClr val="F9B68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5" name="AutoShape 25"/>
          <p:cNvSpPr/>
          <p:nvPr/>
        </p:nvSpPr>
        <p:spPr>
          <a:xfrm>
            <a:off x="17192374" y="2171700"/>
            <a:ext cx="375086" cy="438940"/>
          </a:xfrm>
          <a:prstGeom prst="line">
            <a:avLst/>
          </a:prstGeom>
          <a:ln w="66675" cap="flat">
            <a:solidFill>
              <a:srgbClr val="F9B68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6" name="AutoShape 26"/>
          <p:cNvSpPr/>
          <p:nvPr/>
        </p:nvSpPr>
        <p:spPr>
          <a:xfrm>
            <a:off x="17533592" y="2171700"/>
            <a:ext cx="375086" cy="438940"/>
          </a:xfrm>
          <a:prstGeom prst="line">
            <a:avLst/>
          </a:prstGeom>
          <a:ln w="66675" cap="flat">
            <a:solidFill>
              <a:srgbClr val="F9B680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957DCECB-80D7-7515-B291-80C16FDDE0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56355" y="2395297"/>
            <a:ext cx="9975289" cy="5848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3079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9878" y="-1566585"/>
            <a:ext cx="18288000" cy="3330795"/>
            <a:chOff x="0" y="0"/>
            <a:chExt cx="24384000" cy="444106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t="40832" b="31830"/>
            <a:stretch>
              <a:fillRect/>
            </a:stretch>
          </p:blipFill>
          <p:spPr>
            <a:xfrm>
              <a:off x="0" y="0"/>
              <a:ext cx="24384000" cy="4441060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5859446" y="9125412"/>
            <a:ext cx="6132387" cy="3086100"/>
            <a:chOff x="0" y="0"/>
            <a:chExt cx="1615114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615114" cy="812800"/>
            </a:xfrm>
            <a:custGeom>
              <a:avLst/>
              <a:gdLst/>
              <a:ahLst/>
              <a:cxnLst/>
              <a:rect l="l" t="t" r="r" b="b"/>
              <a:pathLst>
                <a:path w="1615114" h="812800">
                  <a:moveTo>
                    <a:pt x="0" y="0"/>
                  </a:moveTo>
                  <a:lnTo>
                    <a:pt x="1615114" y="0"/>
                  </a:lnTo>
                  <a:lnTo>
                    <a:pt x="1615114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5A6C99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66675"/>
              <a:ext cx="1615114" cy="8794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99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 flipH="1" flipV="1">
            <a:off x="11413125" y="7921996"/>
            <a:ext cx="6874875" cy="2672608"/>
          </a:xfrm>
          <a:custGeom>
            <a:avLst/>
            <a:gdLst/>
            <a:ahLst/>
            <a:cxnLst/>
            <a:rect l="l" t="t" r="r" b="b"/>
            <a:pathLst>
              <a:path w="6874875" h="2672608">
                <a:moveTo>
                  <a:pt x="6874875" y="2672608"/>
                </a:moveTo>
                <a:lnTo>
                  <a:pt x="0" y="2672608"/>
                </a:lnTo>
                <a:lnTo>
                  <a:pt x="0" y="0"/>
                </a:lnTo>
                <a:lnTo>
                  <a:pt x="6874875" y="0"/>
                </a:lnTo>
                <a:lnTo>
                  <a:pt x="6874875" y="2672608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6011846" y="9435132"/>
            <a:ext cx="6132387" cy="2928780"/>
            <a:chOff x="0" y="0"/>
            <a:chExt cx="1615114" cy="77136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615114" cy="771366"/>
            </a:xfrm>
            <a:custGeom>
              <a:avLst/>
              <a:gdLst/>
              <a:ahLst/>
              <a:cxnLst/>
              <a:rect l="l" t="t" r="r" b="b"/>
              <a:pathLst>
                <a:path w="1615114" h="771366">
                  <a:moveTo>
                    <a:pt x="0" y="0"/>
                  </a:moveTo>
                  <a:lnTo>
                    <a:pt x="1615114" y="0"/>
                  </a:lnTo>
                  <a:lnTo>
                    <a:pt x="1615114" y="771366"/>
                  </a:lnTo>
                  <a:lnTo>
                    <a:pt x="0" y="771366"/>
                  </a:lnTo>
                  <a:close/>
                </a:path>
              </a:pathLst>
            </a:custGeom>
            <a:solidFill>
              <a:srgbClr val="051D64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66675"/>
              <a:ext cx="1615114" cy="8380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9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 flipV="1">
            <a:off x="0" y="7921996"/>
            <a:ext cx="6874875" cy="2672608"/>
          </a:xfrm>
          <a:custGeom>
            <a:avLst/>
            <a:gdLst/>
            <a:ahLst/>
            <a:cxnLst/>
            <a:rect l="l" t="t" r="r" b="b"/>
            <a:pathLst>
              <a:path w="6874875" h="2672608">
                <a:moveTo>
                  <a:pt x="0" y="2672608"/>
                </a:moveTo>
                <a:lnTo>
                  <a:pt x="6874875" y="2672608"/>
                </a:lnTo>
                <a:lnTo>
                  <a:pt x="6874875" y="0"/>
                </a:lnTo>
                <a:lnTo>
                  <a:pt x="0" y="0"/>
                </a:lnTo>
                <a:lnTo>
                  <a:pt x="0" y="2672608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-1609618" y="1764210"/>
            <a:ext cx="5952668" cy="959850"/>
            <a:chOff x="0" y="0"/>
            <a:chExt cx="812800" cy="131062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131062"/>
            </a:xfrm>
            <a:custGeom>
              <a:avLst/>
              <a:gdLst/>
              <a:ahLst/>
              <a:cxnLst/>
              <a:rect l="l" t="t" r="r" b="b"/>
              <a:pathLst>
                <a:path w="812800" h="131062">
                  <a:moveTo>
                    <a:pt x="203200" y="0"/>
                  </a:moveTo>
                  <a:lnTo>
                    <a:pt x="812800" y="0"/>
                  </a:lnTo>
                  <a:lnTo>
                    <a:pt x="609600" y="131062"/>
                  </a:lnTo>
                  <a:lnTo>
                    <a:pt x="0" y="131062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5A6C99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101600" y="-38100"/>
              <a:ext cx="609600" cy="1691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-1609618" y="1182290"/>
            <a:ext cx="5952668" cy="959850"/>
            <a:chOff x="0" y="0"/>
            <a:chExt cx="812800" cy="131062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131062"/>
            </a:xfrm>
            <a:custGeom>
              <a:avLst/>
              <a:gdLst/>
              <a:ahLst/>
              <a:cxnLst/>
              <a:rect l="l" t="t" r="r" b="b"/>
              <a:pathLst>
                <a:path w="812800" h="131062">
                  <a:moveTo>
                    <a:pt x="203200" y="0"/>
                  </a:moveTo>
                  <a:lnTo>
                    <a:pt x="812800" y="0"/>
                  </a:lnTo>
                  <a:lnTo>
                    <a:pt x="609600" y="131062"/>
                  </a:lnTo>
                  <a:lnTo>
                    <a:pt x="0" y="131062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51D64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101600" y="-38100"/>
              <a:ext cx="609600" cy="1691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9" name="AutoShape 19"/>
          <p:cNvSpPr/>
          <p:nvPr/>
        </p:nvSpPr>
        <p:spPr>
          <a:xfrm>
            <a:off x="15145065" y="2171700"/>
            <a:ext cx="375086" cy="438940"/>
          </a:xfrm>
          <a:prstGeom prst="line">
            <a:avLst/>
          </a:prstGeom>
          <a:ln w="66675" cap="flat">
            <a:solidFill>
              <a:srgbClr val="F9B68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0" name="AutoShape 20"/>
          <p:cNvSpPr/>
          <p:nvPr/>
        </p:nvSpPr>
        <p:spPr>
          <a:xfrm>
            <a:off x="15486283" y="2171700"/>
            <a:ext cx="375086" cy="438940"/>
          </a:xfrm>
          <a:prstGeom prst="line">
            <a:avLst/>
          </a:prstGeom>
          <a:ln w="66675" cap="flat">
            <a:solidFill>
              <a:srgbClr val="F9B68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1" name="AutoShape 21"/>
          <p:cNvSpPr/>
          <p:nvPr/>
        </p:nvSpPr>
        <p:spPr>
          <a:xfrm>
            <a:off x="15827501" y="2171700"/>
            <a:ext cx="375086" cy="438940"/>
          </a:xfrm>
          <a:prstGeom prst="line">
            <a:avLst/>
          </a:prstGeom>
          <a:ln w="66675" cap="flat">
            <a:solidFill>
              <a:srgbClr val="F9B68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2" name="AutoShape 22"/>
          <p:cNvSpPr/>
          <p:nvPr/>
        </p:nvSpPr>
        <p:spPr>
          <a:xfrm>
            <a:off x="16168719" y="2171700"/>
            <a:ext cx="375086" cy="438940"/>
          </a:xfrm>
          <a:prstGeom prst="line">
            <a:avLst/>
          </a:prstGeom>
          <a:ln w="66675" cap="flat">
            <a:solidFill>
              <a:srgbClr val="F9B68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3" name="AutoShape 23"/>
          <p:cNvSpPr/>
          <p:nvPr/>
        </p:nvSpPr>
        <p:spPr>
          <a:xfrm>
            <a:off x="16509937" y="2171700"/>
            <a:ext cx="375086" cy="438940"/>
          </a:xfrm>
          <a:prstGeom prst="line">
            <a:avLst/>
          </a:prstGeom>
          <a:ln w="66675" cap="flat">
            <a:solidFill>
              <a:srgbClr val="F9B68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4" name="AutoShape 24"/>
          <p:cNvSpPr/>
          <p:nvPr/>
        </p:nvSpPr>
        <p:spPr>
          <a:xfrm>
            <a:off x="16851156" y="2171700"/>
            <a:ext cx="375086" cy="438940"/>
          </a:xfrm>
          <a:prstGeom prst="line">
            <a:avLst/>
          </a:prstGeom>
          <a:ln w="66675" cap="flat">
            <a:solidFill>
              <a:srgbClr val="F9B68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5" name="AutoShape 25"/>
          <p:cNvSpPr/>
          <p:nvPr/>
        </p:nvSpPr>
        <p:spPr>
          <a:xfrm>
            <a:off x="17192374" y="2171700"/>
            <a:ext cx="375086" cy="438940"/>
          </a:xfrm>
          <a:prstGeom prst="line">
            <a:avLst/>
          </a:prstGeom>
          <a:ln w="66675" cap="flat">
            <a:solidFill>
              <a:srgbClr val="F9B68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6" name="AutoShape 26"/>
          <p:cNvSpPr/>
          <p:nvPr/>
        </p:nvSpPr>
        <p:spPr>
          <a:xfrm>
            <a:off x="17533592" y="2171700"/>
            <a:ext cx="375086" cy="438940"/>
          </a:xfrm>
          <a:prstGeom prst="line">
            <a:avLst/>
          </a:prstGeom>
          <a:ln w="66675" cap="flat">
            <a:solidFill>
              <a:srgbClr val="F9B680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3E5EC5DD-BFDF-89C8-28A9-6E40F5CCAD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72871" y="2970152"/>
            <a:ext cx="12900955" cy="5093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2968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9878" y="-1566585"/>
            <a:ext cx="18288000" cy="3330795"/>
            <a:chOff x="0" y="0"/>
            <a:chExt cx="24384000" cy="444106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t="40832" b="31830"/>
            <a:stretch>
              <a:fillRect/>
            </a:stretch>
          </p:blipFill>
          <p:spPr>
            <a:xfrm>
              <a:off x="0" y="0"/>
              <a:ext cx="24384000" cy="4441060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5859446" y="9125412"/>
            <a:ext cx="6132387" cy="3086100"/>
            <a:chOff x="0" y="0"/>
            <a:chExt cx="1615114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615114" cy="812800"/>
            </a:xfrm>
            <a:custGeom>
              <a:avLst/>
              <a:gdLst/>
              <a:ahLst/>
              <a:cxnLst/>
              <a:rect l="l" t="t" r="r" b="b"/>
              <a:pathLst>
                <a:path w="1615114" h="812800">
                  <a:moveTo>
                    <a:pt x="0" y="0"/>
                  </a:moveTo>
                  <a:lnTo>
                    <a:pt x="1615114" y="0"/>
                  </a:lnTo>
                  <a:lnTo>
                    <a:pt x="1615114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5A6C99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66675"/>
              <a:ext cx="1615114" cy="8794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99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 flipH="1" flipV="1">
            <a:off x="11413125" y="7921996"/>
            <a:ext cx="6874875" cy="2672608"/>
          </a:xfrm>
          <a:custGeom>
            <a:avLst/>
            <a:gdLst/>
            <a:ahLst/>
            <a:cxnLst/>
            <a:rect l="l" t="t" r="r" b="b"/>
            <a:pathLst>
              <a:path w="6874875" h="2672608">
                <a:moveTo>
                  <a:pt x="6874875" y="2672608"/>
                </a:moveTo>
                <a:lnTo>
                  <a:pt x="0" y="2672608"/>
                </a:lnTo>
                <a:lnTo>
                  <a:pt x="0" y="0"/>
                </a:lnTo>
                <a:lnTo>
                  <a:pt x="6874875" y="0"/>
                </a:lnTo>
                <a:lnTo>
                  <a:pt x="6874875" y="2672608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6011846" y="9435132"/>
            <a:ext cx="6132387" cy="2928780"/>
            <a:chOff x="0" y="0"/>
            <a:chExt cx="1615114" cy="77136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615114" cy="771366"/>
            </a:xfrm>
            <a:custGeom>
              <a:avLst/>
              <a:gdLst/>
              <a:ahLst/>
              <a:cxnLst/>
              <a:rect l="l" t="t" r="r" b="b"/>
              <a:pathLst>
                <a:path w="1615114" h="771366">
                  <a:moveTo>
                    <a:pt x="0" y="0"/>
                  </a:moveTo>
                  <a:lnTo>
                    <a:pt x="1615114" y="0"/>
                  </a:lnTo>
                  <a:lnTo>
                    <a:pt x="1615114" y="771366"/>
                  </a:lnTo>
                  <a:lnTo>
                    <a:pt x="0" y="771366"/>
                  </a:lnTo>
                  <a:close/>
                </a:path>
              </a:pathLst>
            </a:custGeom>
            <a:solidFill>
              <a:srgbClr val="051D64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66675"/>
              <a:ext cx="1615114" cy="8380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9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 flipV="1">
            <a:off x="0" y="7921996"/>
            <a:ext cx="6874875" cy="2672608"/>
          </a:xfrm>
          <a:custGeom>
            <a:avLst/>
            <a:gdLst/>
            <a:ahLst/>
            <a:cxnLst/>
            <a:rect l="l" t="t" r="r" b="b"/>
            <a:pathLst>
              <a:path w="6874875" h="2672608">
                <a:moveTo>
                  <a:pt x="0" y="2672608"/>
                </a:moveTo>
                <a:lnTo>
                  <a:pt x="6874875" y="2672608"/>
                </a:lnTo>
                <a:lnTo>
                  <a:pt x="6874875" y="0"/>
                </a:lnTo>
                <a:lnTo>
                  <a:pt x="0" y="0"/>
                </a:lnTo>
                <a:lnTo>
                  <a:pt x="0" y="2672608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-1609618" y="1764210"/>
            <a:ext cx="5952668" cy="959850"/>
            <a:chOff x="0" y="0"/>
            <a:chExt cx="812800" cy="131062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131062"/>
            </a:xfrm>
            <a:custGeom>
              <a:avLst/>
              <a:gdLst/>
              <a:ahLst/>
              <a:cxnLst/>
              <a:rect l="l" t="t" r="r" b="b"/>
              <a:pathLst>
                <a:path w="812800" h="131062">
                  <a:moveTo>
                    <a:pt x="203200" y="0"/>
                  </a:moveTo>
                  <a:lnTo>
                    <a:pt x="812800" y="0"/>
                  </a:lnTo>
                  <a:lnTo>
                    <a:pt x="609600" y="131062"/>
                  </a:lnTo>
                  <a:lnTo>
                    <a:pt x="0" y="131062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5A6C99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101600" y="-38100"/>
              <a:ext cx="609600" cy="1691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-1609618" y="1182290"/>
            <a:ext cx="5952668" cy="959850"/>
            <a:chOff x="0" y="0"/>
            <a:chExt cx="812800" cy="131062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131062"/>
            </a:xfrm>
            <a:custGeom>
              <a:avLst/>
              <a:gdLst/>
              <a:ahLst/>
              <a:cxnLst/>
              <a:rect l="l" t="t" r="r" b="b"/>
              <a:pathLst>
                <a:path w="812800" h="131062">
                  <a:moveTo>
                    <a:pt x="203200" y="0"/>
                  </a:moveTo>
                  <a:lnTo>
                    <a:pt x="812800" y="0"/>
                  </a:lnTo>
                  <a:lnTo>
                    <a:pt x="609600" y="131062"/>
                  </a:lnTo>
                  <a:lnTo>
                    <a:pt x="0" y="131062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51D64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101600" y="-38100"/>
              <a:ext cx="609600" cy="1691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9" name="AutoShape 19"/>
          <p:cNvSpPr/>
          <p:nvPr/>
        </p:nvSpPr>
        <p:spPr>
          <a:xfrm>
            <a:off x="15145065" y="2171700"/>
            <a:ext cx="375086" cy="438940"/>
          </a:xfrm>
          <a:prstGeom prst="line">
            <a:avLst/>
          </a:prstGeom>
          <a:ln w="66675" cap="flat">
            <a:solidFill>
              <a:srgbClr val="F9B68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0" name="AutoShape 20"/>
          <p:cNvSpPr/>
          <p:nvPr/>
        </p:nvSpPr>
        <p:spPr>
          <a:xfrm>
            <a:off x="15486283" y="2171700"/>
            <a:ext cx="375086" cy="438940"/>
          </a:xfrm>
          <a:prstGeom prst="line">
            <a:avLst/>
          </a:prstGeom>
          <a:ln w="66675" cap="flat">
            <a:solidFill>
              <a:srgbClr val="F9B68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1" name="AutoShape 21"/>
          <p:cNvSpPr/>
          <p:nvPr/>
        </p:nvSpPr>
        <p:spPr>
          <a:xfrm>
            <a:off x="15827501" y="2171700"/>
            <a:ext cx="375086" cy="438940"/>
          </a:xfrm>
          <a:prstGeom prst="line">
            <a:avLst/>
          </a:prstGeom>
          <a:ln w="66675" cap="flat">
            <a:solidFill>
              <a:srgbClr val="F9B68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2" name="AutoShape 22"/>
          <p:cNvSpPr/>
          <p:nvPr/>
        </p:nvSpPr>
        <p:spPr>
          <a:xfrm>
            <a:off x="16168719" y="2171700"/>
            <a:ext cx="375086" cy="438940"/>
          </a:xfrm>
          <a:prstGeom prst="line">
            <a:avLst/>
          </a:prstGeom>
          <a:ln w="66675" cap="flat">
            <a:solidFill>
              <a:srgbClr val="F9B68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3" name="AutoShape 23"/>
          <p:cNvSpPr/>
          <p:nvPr/>
        </p:nvSpPr>
        <p:spPr>
          <a:xfrm>
            <a:off x="16509937" y="2171700"/>
            <a:ext cx="375086" cy="438940"/>
          </a:xfrm>
          <a:prstGeom prst="line">
            <a:avLst/>
          </a:prstGeom>
          <a:ln w="66675" cap="flat">
            <a:solidFill>
              <a:srgbClr val="F9B68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4" name="AutoShape 24"/>
          <p:cNvSpPr/>
          <p:nvPr/>
        </p:nvSpPr>
        <p:spPr>
          <a:xfrm>
            <a:off x="16851156" y="2171700"/>
            <a:ext cx="375086" cy="438940"/>
          </a:xfrm>
          <a:prstGeom prst="line">
            <a:avLst/>
          </a:prstGeom>
          <a:ln w="66675" cap="flat">
            <a:solidFill>
              <a:srgbClr val="F9B68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5" name="AutoShape 25"/>
          <p:cNvSpPr/>
          <p:nvPr/>
        </p:nvSpPr>
        <p:spPr>
          <a:xfrm>
            <a:off x="17192374" y="2171700"/>
            <a:ext cx="375086" cy="438940"/>
          </a:xfrm>
          <a:prstGeom prst="line">
            <a:avLst/>
          </a:prstGeom>
          <a:ln w="66675" cap="flat">
            <a:solidFill>
              <a:srgbClr val="F9B68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6" name="AutoShape 26"/>
          <p:cNvSpPr/>
          <p:nvPr/>
        </p:nvSpPr>
        <p:spPr>
          <a:xfrm>
            <a:off x="17533592" y="2171700"/>
            <a:ext cx="375086" cy="438940"/>
          </a:xfrm>
          <a:prstGeom prst="line">
            <a:avLst/>
          </a:prstGeom>
          <a:ln w="66675" cap="flat">
            <a:solidFill>
              <a:srgbClr val="F9B680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C2005FFF-C4D5-BDB7-6063-CD4132DABB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18344" y="2549630"/>
            <a:ext cx="12214264" cy="5657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6532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9878" y="-1566585"/>
            <a:ext cx="18288000" cy="3330795"/>
            <a:chOff x="0" y="0"/>
            <a:chExt cx="24384000" cy="444106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t="40832" b="31830"/>
            <a:stretch>
              <a:fillRect/>
            </a:stretch>
          </p:blipFill>
          <p:spPr>
            <a:xfrm>
              <a:off x="0" y="0"/>
              <a:ext cx="24384000" cy="4441060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5859446" y="9125412"/>
            <a:ext cx="6132387" cy="3086100"/>
            <a:chOff x="0" y="0"/>
            <a:chExt cx="1615114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615114" cy="812800"/>
            </a:xfrm>
            <a:custGeom>
              <a:avLst/>
              <a:gdLst/>
              <a:ahLst/>
              <a:cxnLst/>
              <a:rect l="l" t="t" r="r" b="b"/>
              <a:pathLst>
                <a:path w="1615114" h="812800">
                  <a:moveTo>
                    <a:pt x="0" y="0"/>
                  </a:moveTo>
                  <a:lnTo>
                    <a:pt x="1615114" y="0"/>
                  </a:lnTo>
                  <a:lnTo>
                    <a:pt x="1615114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5A6C99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66675"/>
              <a:ext cx="1615114" cy="8794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99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 flipH="1" flipV="1">
            <a:off x="11413125" y="7921996"/>
            <a:ext cx="6874875" cy="2672608"/>
          </a:xfrm>
          <a:custGeom>
            <a:avLst/>
            <a:gdLst/>
            <a:ahLst/>
            <a:cxnLst/>
            <a:rect l="l" t="t" r="r" b="b"/>
            <a:pathLst>
              <a:path w="6874875" h="2672608">
                <a:moveTo>
                  <a:pt x="6874875" y="2672608"/>
                </a:moveTo>
                <a:lnTo>
                  <a:pt x="0" y="2672608"/>
                </a:lnTo>
                <a:lnTo>
                  <a:pt x="0" y="0"/>
                </a:lnTo>
                <a:lnTo>
                  <a:pt x="6874875" y="0"/>
                </a:lnTo>
                <a:lnTo>
                  <a:pt x="6874875" y="2672608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6011846" y="9435132"/>
            <a:ext cx="6132387" cy="2928780"/>
            <a:chOff x="0" y="0"/>
            <a:chExt cx="1615114" cy="77136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615114" cy="771366"/>
            </a:xfrm>
            <a:custGeom>
              <a:avLst/>
              <a:gdLst/>
              <a:ahLst/>
              <a:cxnLst/>
              <a:rect l="l" t="t" r="r" b="b"/>
              <a:pathLst>
                <a:path w="1615114" h="771366">
                  <a:moveTo>
                    <a:pt x="0" y="0"/>
                  </a:moveTo>
                  <a:lnTo>
                    <a:pt x="1615114" y="0"/>
                  </a:lnTo>
                  <a:lnTo>
                    <a:pt x="1615114" y="771366"/>
                  </a:lnTo>
                  <a:lnTo>
                    <a:pt x="0" y="771366"/>
                  </a:lnTo>
                  <a:close/>
                </a:path>
              </a:pathLst>
            </a:custGeom>
            <a:solidFill>
              <a:srgbClr val="051D64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66675"/>
              <a:ext cx="1615114" cy="8380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9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 flipV="1">
            <a:off x="0" y="7921996"/>
            <a:ext cx="6874875" cy="2672608"/>
          </a:xfrm>
          <a:custGeom>
            <a:avLst/>
            <a:gdLst/>
            <a:ahLst/>
            <a:cxnLst/>
            <a:rect l="l" t="t" r="r" b="b"/>
            <a:pathLst>
              <a:path w="6874875" h="2672608">
                <a:moveTo>
                  <a:pt x="0" y="2672608"/>
                </a:moveTo>
                <a:lnTo>
                  <a:pt x="6874875" y="2672608"/>
                </a:lnTo>
                <a:lnTo>
                  <a:pt x="6874875" y="0"/>
                </a:lnTo>
                <a:lnTo>
                  <a:pt x="0" y="0"/>
                </a:lnTo>
                <a:lnTo>
                  <a:pt x="0" y="2672608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-1609618" y="1764210"/>
            <a:ext cx="5952668" cy="959850"/>
            <a:chOff x="0" y="0"/>
            <a:chExt cx="812800" cy="131062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131062"/>
            </a:xfrm>
            <a:custGeom>
              <a:avLst/>
              <a:gdLst/>
              <a:ahLst/>
              <a:cxnLst/>
              <a:rect l="l" t="t" r="r" b="b"/>
              <a:pathLst>
                <a:path w="812800" h="131062">
                  <a:moveTo>
                    <a:pt x="203200" y="0"/>
                  </a:moveTo>
                  <a:lnTo>
                    <a:pt x="812800" y="0"/>
                  </a:lnTo>
                  <a:lnTo>
                    <a:pt x="609600" y="131062"/>
                  </a:lnTo>
                  <a:lnTo>
                    <a:pt x="0" y="131062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5A6C99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101600" y="-38100"/>
              <a:ext cx="609600" cy="1691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-1609618" y="1182290"/>
            <a:ext cx="5952668" cy="959850"/>
            <a:chOff x="0" y="0"/>
            <a:chExt cx="812800" cy="131062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131062"/>
            </a:xfrm>
            <a:custGeom>
              <a:avLst/>
              <a:gdLst/>
              <a:ahLst/>
              <a:cxnLst/>
              <a:rect l="l" t="t" r="r" b="b"/>
              <a:pathLst>
                <a:path w="812800" h="131062">
                  <a:moveTo>
                    <a:pt x="203200" y="0"/>
                  </a:moveTo>
                  <a:lnTo>
                    <a:pt x="812800" y="0"/>
                  </a:lnTo>
                  <a:lnTo>
                    <a:pt x="609600" y="131062"/>
                  </a:lnTo>
                  <a:lnTo>
                    <a:pt x="0" y="131062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51D64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101600" y="-38100"/>
              <a:ext cx="609600" cy="1691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9" name="AutoShape 19"/>
          <p:cNvSpPr/>
          <p:nvPr/>
        </p:nvSpPr>
        <p:spPr>
          <a:xfrm>
            <a:off x="15145065" y="2171700"/>
            <a:ext cx="375086" cy="438940"/>
          </a:xfrm>
          <a:prstGeom prst="line">
            <a:avLst/>
          </a:prstGeom>
          <a:ln w="66675" cap="flat">
            <a:solidFill>
              <a:srgbClr val="F9B68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0" name="AutoShape 20"/>
          <p:cNvSpPr/>
          <p:nvPr/>
        </p:nvSpPr>
        <p:spPr>
          <a:xfrm>
            <a:off x="15486283" y="2171700"/>
            <a:ext cx="375086" cy="438940"/>
          </a:xfrm>
          <a:prstGeom prst="line">
            <a:avLst/>
          </a:prstGeom>
          <a:ln w="66675" cap="flat">
            <a:solidFill>
              <a:srgbClr val="F9B68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1" name="AutoShape 21"/>
          <p:cNvSpPr/>
          <p:nvPr/>
        </p:nvSpPr>
        <p:spPr>
          <a:xfrm>
            <a:off x="15827501" y="2171700"/>
            <a:ext cx="375086" cy="438940"/>
          </a:xfrm>
          <a:prstGeom prst="line">
            <a:avLst/>
          </a:prstGeom>
          <a:ln w="66675" cap="flat">
            <a:solidFill>
              <a:srgbClr val="F9B68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2" name="AutoShape 22"/>
          <p:cNvSpPr/>
          <p:nvPr/>
        </p:nvSpPr>
        <p:spPr>
          <a:xfrm>
            <a:off x="16168719" y="2171700"/>
            <a:ext cx="375086" cy="438940"/>
          </a:xfrm>
          <a:prstGeom prst="line">
            <a:avLst/>
          </a:prstGeom>
          <a:ln w="66675" cap="flat">
            <a:solidFill>
              <a:srgbClr val="F9B68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3" name="AutoShape 23"/>
          <p:cNvSpPr/>
          <p:nvPr/>
        </p:nvSpPr>
        <p:spPr>
          <a:xfrm>
            <a:off x="16509937" y="2171700"/>
            <a:ext cx="375086" cy="438940"/>
          </a:xfrm>
          <a:prstGeom prst="line">
            <a:avLst/>
          </a:prstGeom>
          <a:ln w="66675" cap="flat">
            <a:solidFill>
              <a:srgbClr val="F9B68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4" name="AutoShape 24"/>
          <p:cNvSpPr/>
          <p:nvPr/>
        </p:nvSpPr>
        <p:spPr>
          <a:xfrm>
            <a:off x="16851156" y="2171700"/>
            <a:ext cx="375086" cy="438940"/>
          </a:xfrm>
          <a:prstGeom prst="line">
            <a:avLst/>
          </a:prstGeom>
          <a:ln w="66675" cap="flat">
            <a:solidFill>
              <a:srgbClr val="F9B68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5" name="AutoShape 25"/>
          <p:cNvSpPr/>
          <p:nvPr/>
        </p:nvSpPr>
        <p:spPr>
          <a:xfrm>
            <a:off x="17192374" y="2171700"/>
            <a:ext cx="375086" cy="438940"/>
          </a:xfrm>
          <a:prstGeom prst="line">
            <a:avLst/>
          </a:prstGeom>
          <a:ln w="66675" cap="flat">
            <a:solidFill>
              <a:srgbClr val="F9B68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6" name="AutoShape 26"/>
          <p:cNvSpPr/>
          <p:nvPr/>
        </p:nvSpPr>
        <p:spPr>
          <a:xfrm>
            <a:off x="17533592" y="2171700"/>
            <a:ext cx="375086" cy="438940"/>
          </a:xfrm>
          <a:prstGeom prst="line">
            <a:avLst/>
          </a:prstGeom>
          <a:ln w="66675" cap="flat">
            <a:solidFill>
              <a:srgbClr val="F9B680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70B72456-185A-7C6C-DC59-D0EFA98C52E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961799" y="2789218"/>
            <a:ext cx="12524484" cy="503487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BBFE2244-CF5D-52E4-8794-A28E14D3796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070018" y="7837266"/>
            <a:ext cx="6249647" cy="714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566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-131986" y="8010653"/>
            <a:ext cx="7406742" cy="2765858"/>
          </a:xfrm>
          <a:custGeom>
            <a:avLst/>
            <a:gdLst/>
            <a:ahLst/>
            <a:cxnLst/>
            <a:rect l="l" t="t" r="r" b="b"/>
            <a:pathLst>
              <a:path w="7406742" h="2765858">
                <a:moveTo>
                  <a:pt x="0" y="2765857"/>
                </a:moveTo>
                <a:lnTo>
                  <a:pt x="7406742" y="2765857"/>
                </a:lnTo>
                <a:lnTo>
                  <a:pt x="7406742" y="0"/>
                </a:lnTo>
                <a:lnTo>
                  <a:pt x="0" y="0"/>
                </a:lnTo>
                <a:lnTo>
                  <a:pt x="0" y="276585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r="-103224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567213" y="1431929"/>
            <a:ext cx="7746570" cy="57477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 rtl="1">
              <a:lnSpc>
                <a:spcPct val="150000"/>
              </a:lnSpc>
            </a:pPr>
            <a:r>
              <a:rPr lang="fa-IR" sz="3600" dirty="0">
                <a:solidFill>
                  <a:srgbClr val="002060"/>
                </a:solidFill>
                <a:latin typeface="Cooper Hewitt"/>
                <a:ea typeface="Cooper Hewitt"/>
                <a:cs typeface="B Nazanin" panose="00000400000000000000" pitchFamily="2" charset="-78"/>
                <a:sym typeface="Cooper Hewitt"/>
              </a:rPr>
              <a:t>الگوریتم</a:t>
            </a:r>
            <a:r>
              <a:rPr lang="en-US" sz="3600" dirty="0">
                <a:solidFill>
                  <a:srgbClr val="002060"/>
                </a:solidFill>
                <a:latin typeface="Cooper Hewitt"/>
                <a:ea typeface="Cooper Hewitt"/>
                <a:cs typeface="B Nazanin" panose="00000400000000000000" pitchFamily="2" charset="-78"/>
                <a:sym typeface="Cooper Hewitt"/>
              </a:rPr>
              <a:t>–K </a:t>
            </a:r>
            <a:r>
              <a:rPr lang="fa-IR" sz="3600" dirty="0">
                <a:solidFill>
                  <a:srgbClr val="002060"/>
                </a:solidFill>
                <a:latin typeface="Cooper Hewitt"/>
                <a:ea typeface="Cooper Hewitt"/>
                <a:cs typeface="B Nazanin" panose="00000400000000000000" pitchFamily="2" charset="-78"/>
                <a:sym typeface="Cooper Hewitt"/>
              </a:rPr>
              <a:t>نزدیک ترین همسایه </a:t>
            </a:r>
            <a:r>
              <a:rPr lang="en-US" sz="3600" dirty="0">
                <a:solidFill>
                  <a:srgbClr val="002060"/>
                </a:solidFill>
                <a:latin typeface="Cooper Hewitt"/>
                <a:ea typeface="Cooper Hewitt"/>
                <a:cs typeface="B Nazanin" panose="00000400000000000000" pitchFamily="2" charset="-78"/>
                <a:sym typeface="Cooper Hewitt"/>
              </a:rPr>
              <a:t>(K-Nearest Neighbors) </a:t>
            </a:r>
            <a:r>
              <a:rPr lang="fa-IR" sz="3600" dirty="0">
                <a:solidFill>
                  <a:srgbClr val="002060"/>
                </a:solidFill>
                <a:latin typeface="Cooper Hewitt"/>
                <a:ea typeface="Cooper Hewitt"/>
                <a:cs typeface="B Nazanin" panose="00000400000000000000" pitchFamily="2" charset="-78"/>
                <a:sym typeface="Cooper Hewitt"/>
              </a:rPr>
              <a:t>  که به‌اختصار به آن </a:t>
            </a:r>
            <a:r>
              <a:rPr lang="en-US" sz="3600" dirty="0">
                <a:solidFill>
                  <a:srgbClr val="002060"/>
                </a:solidFill>
                <a:latin typeface="Cooper Hewitt"/>
                <a:ea typeface="Cooper Hewitt"/>
                <a:cs typeface="B Nazanin" panose="00000400000000000000" pitchFamily="2" charset="-78"/>
                <a:sym typeface="Cooper Hewitt"/>
              </a:rPr>
              <a:t> </a:t>
            </a:r>
            <a:r>
              <a:rPr lang="en-US" sz="3600" dirty="0">
                <a:solidFill>
                  <a:schemeClr val="accent6">
                    <a:lumMod val="75000"/>
                  </a:schemeClr>
                </a:solidFill>
                <a:latin typeface="Cooper Hewitt"/>
                <a:ea typeface="Cooper Hewitt"/>
                <a:cs typeface="B Nazanin" panose="00000400000000000000" pitchFamily="2" charset="-78"/>
                <a:sym typeface="Cooper Hewitt"/>
              </a:rPr>
              <a:t>KNN</a:t>
            </a:r>
            <a:r>
              <a:rPr lang="en-US" sz="3600" dirty="0">
                <a:solidFill>
                  <a:srgbClr val="002060"/>
                </a:solidFill>
                <a:latin typeface="Cooper Hewitt"/>
                <a:ea typeface="Cooper Hewitt"/>
                <a:cs typeface="B Nazanin" panose="00000400000000000000" pitchFamily="2" charset="-78"/>
                <a:sym typeface="Cooper Hewitt"/>
              </a:rPr>
              <a:t> </a:t>
            </a:r>
            <a:r>
              <a:rPr lang="fa-IR" sz="3600" dirty="0">
                <a:solidFill>
                  <a:srgbClr val="002060"/>
                </a:solidFill>
                <a:latin typeface="Cooper Hewitt"/>
                <a:ea typeface="Cooper Hewitt"/>
                <a:cs typeface="B Nazanin" panose="00000400000000000000" pitchFamily="2" charset="-78"/>
                <a:sym typeface="Cooper Hewitt"/>
              </a:rPr>
              <a:t>نیز گفته می‌شود یک الگوریتم یادگیری ماشین با ناظر ساده</a:t>
            </a:r>
            <a:r>
              <a:rPr lang="en-US" sz="3600" dirty="0">
                <a:solidFill>
                  <a:srgbClr val="002060"/>
                </a:solidFill>
                <a:latin typeface="Cooper Hewitt"/>
                <a:ea typeface="Cooper Hewitt"/>
                <a:cs typeface="B Nazanin" panose="00000400000000000000" pitchFamily="2" charset="-78"/>
                <a:sym typeface="Cooper Hewitt"/>
              </a:rPr>
              <a:t> </a:t>
            </a:r>
            <a:r>
              <a:rPr lang="fa-IR" sz="3600" dirty="0">
                <a:solidFill>
                  <a:srgbClr val="002060"/>
                </a:solidFill>
                <a:latin typeface="Cooper Hewitt"/>
                <a:ea typeface="Cooper Hewitt"/>
                <a:cs typeface="B Nazanin" panose="00000400000000000000" pitchFamily="2" charset="-78"/>
                <a:sym typeface="Cooper Hewitt"/>
              </a:rPr>
              <a:t>و با پیاده‌سازی آسان است. این الگوریتم می‌تواند برای حل مشکلات</a:t>
            </a:r>
            <a:r>
              <a:rPr lang="en-US" sz="3600" dirty="0">
                <a:solidFill>
                  <a:srgbClr val="002060"/>
                </a:solidFill>
                <a:latin typeface="Cooper Hewitt"/>
                <a:ea typeface="Cooper Hewitt"/>
                <a:cs typeface="B Nazanin" panose="00000400000000000000" pitchFamily="2" charset="-78"/>
                <a:sym typeface="Cooper Hewitt"/>
              </a:rPr>
              <a:t> </a:t>
            </a:r>
            <a:r>
              <a:rPr lang="fa-IR" sz="3600" dirty="0">
                <a:solidFill>
                  <a:srgbClr val="002060"/>
                </a:solidFill>
                <a:latin typeface="Cooper Hewitt"/>
                <a:ea typeface="Cooper Hewitt"/>
                <a:cs typeface="B Nazanin" panose="00000400000000000000" pitchFamily="2" charset="-78"/>
                <a:sym typeface="Cooper Hewitt"/>
              </a:rPr>
              <a:t>طبقه‌بندی </a:t>
            </a:r>
            <a:r>
              <a:rPr lang="en-US" sz="3600" dirty="0">
                <a:solidFill>
                  <a:srgbClr val="002060"/>
                </a:solidFill>
                <a:latin typeface="Cooper Hewitt"/>
                <a:ea typeface="Cooper Hewitt"/>
                <a:cs typeface="B Nazanin" panose="00000400000000000000" pitchFamily="2" charset="-78"/>
                <a:sym typeface="Cooper Hewitt"/>
              </a:rPr>
              <a:t> (Classification)</a:t>
            </a:r>
            <a:r>
              <a:rPr lang="fa-IR" sz="3600" dirty="0">
                <a:solidFill>
                  <a:srgbClr val="002060"/>
                </a:solidFill>
                <a:latin typeface="Cooper Hewitt"/>
                <a:ea typeface="Cooper Hewitt"/>
                <a:cs typeface="B Nazanin" panose="00000400000000000000" pitchFamily="2" charset="-78"/>
                <a:sym typeface="Cooper Hewitt"/>
              </a:rPr>
              <a:t> و رگرسیون استفاده شود. الگوریتم  </a:t>
            </a:r>
            <a:r>
              <a:rPr lang="en-US" sz="3600" dirty="0">
                <a:solidFill>
                  <a:srgbClr val="002060"/>
                </a:solidFill>
                <a:latin typeface="Cooper Hewitt"/>
                <a:ea typeface="Cooper Hewitt"/>
                <a:cs typeface="B Nazanin" panose="00000400000000000000" pitchFamily="2" charset="-78"/>
                <a:sym typeface="Cooper Hewitt"/>
              </a:rPr>
              <a:t>KNN</a:t>
            </a:r>
            <a:r>
              <a:rPr lang="fa-IR" sz="3600" dirty="0">
                <a:solidFill>
                  <a:srgbClr val="002060"/>
                </a:solidFill>
                <a:latin typeface="Cooper Hewitt"/>
                <a:ea typeface="Cooper Hewitt"/>
                <a:cs typeface="B Nazanin" panose="00000400000000000000" pitchFamily="2" charset="-78"/>
                <a:sym typeface="Cooper Hewitt"/>
              </a:rPr>
              <a:t> بر این فرض طراحی شده است که چیزهای  مشابه در نزدیکی  یکدیگر قرار دارند. </a:t>
            </a:r>
            <a:endParaRPr lang="en-US" sz="3600" dirty="0">
              <a:solidFill>
                <a:srgbClr val="002060"/>
              </a:solidFill>
              <a:latin typeface="Cooper Hewitt"/>
              <a:ea typeface="Cooper Hewitt"/>
              <a:cs typeface="B Nazanin" panose="00000400000000000000" pitchFamily="2" charset="-78"/>
              <a:sym typeface="Cooper Hewitt"/>
            </a:endParaRPr>
          </a:p>
        </p:txBody>
      </p:sp>
      <p:grpSp>
        <p:nvGrpSpPr>
          <p:cNvPr id="7" name="Group 7"/>
          <p:cNvGrpSpPr/>
          <p:nvPr/>
        </p:nvGrpSpPr>
        <p:grpSpPr>
          <a:xfrm rot="-10800000">
            <a:off x="7081683" y="-1769871"/>
            <a:ext cx="7499226" cy="3722217"/>
            <a:chOff x="0" y="0"/>
            <a:chExt cx="812800" cy="403431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403431"/>
            </a:xfrm>
            <a:custGeom>
              <a:avLst/>
              <a:gdLst/>
              <a:ahLst/>
              <a:cxnLst/>
              <a:rect l="l" t="t" r="r" b="b"/>
              <a:pathLst>
                <a:path w="812800" h="403431">
                  <a:moveTo>
                    <a:pt x="406400" y="0"/>
                  </a:moveTo>
                  <a:lnTo>
                    <a:pt x="812800" y="403431"/>
                  </a:lnTo>
                  <a:lnTo>
                    <a:pt x="0" y="403431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5A6C99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127000" y="149207"/>
              <a:ext cx="558800" cy="2254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 rot="-10800000">
            <a:off x="6189229" y="-1769871"/>
            <a:ext cx="7499226" cy="4027778"/>
            <a:chOff x="0" y="0"/>
            <a:chExt cx="812800" cy="436549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436549"/>
            </a:xfrm>
            <a:custGeom>
              <a:avLst/>
              <a:gdLst/>
              <a:ahLst/>
              <a:cxnLst/>
              <a:rect l="l" t="t" r="r" b="b"/>
              <a:pathLst>
                <a:path w="812800" h="436549">
                  <a:moveTo>
                    <a:pt x="406400" y="0"/>
                  </a:moveTo>
                  <a:lnTo>
                    <a:pt x="812800" y="436549"/>
                  </a:lnTo>
                  <a:lnTo>
                    <a:pt x="0" y="436549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51D64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127000" y="164583"/>
              <a:ext cx="558800" cy="2407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3" name="AutoShape 13"/>
          <p:cNvSpPr/>
          <p:nvPr/>
        </p:nvSpPr>
        <p:spPr>
          <a:xfrm flipH="1" flipV="1">
            <a:off x="9119706" y="650042"/>
            <a:ext cx="1140604" cy="1266742"/>
          </a:xfrm>
          <a:prstGeom prst="line">
            <a:avLst/>
          </a:prstGeom>
          <a:ln w="95250" cap="flat">
            <a:solidFill>
              <a:srgbClr val="F9B68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" name="AutoShape 14"/>
          <p:cNvSpPr/>
          <p:nvPr/>
        </p:nvSpPr>
        <p:spPr>
          <a:xfrm flipH="1" flipV="1">
            <a:off x="9411884" y="293043"/>
            <a:ext cx="1140604" cy="1266742"/>
          </a:xfrm>
          <a:prstGeom prst="line">
            <a:avLst/>
          </a:prstGeom>
          <a:ln w="95250" cap="flat">
            <a:solidFill>
              <a:srgbClr val="F9B68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Diamond 14">
            <a:extLst>
              <a:ext uri="{FF2B5EF4-FFF2-40B4-BE49-F238E27FC236}">
                <a16:creationId xmlns:a16="http://schemas.microsoft.com/office/drawing/2014/main" id="{B45775E0-6FD4-59A3-3E0D-3932792AE922}"/>
              </a:ext>
            </a:extLst>
          </p:cNvPr>
          <p:cNvSpPr/>
          <p:nvPr/>
        </p:nvSpPr>
        <p:spPr>
          <a:xfrm>
            <a:off x="9144000" y="-507057"/>
            <a:ext cx="14281962" cy="10794057"/>
          </a:xfrm>
          <a:prstGeom prst="diamond">
            <a:avLst/>
          </a:prstGeom>
          <a:blipFill dpi="0" rotWithShape="1">
            <a:blip r:embed="rId4"/>
            <a:srcRect/>
            <a:tile tx="0" ty="0" sx="100000" sy="100000" flip="none" algn="tl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9878" y="-1566585"/>
            <a:ext cx="18288000" cy="3330795"/>
            <a:chOff x="0" y="0"/>
            <a:chExt cx="24384000" cy="444106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t="40832" b="31830"/>
            <a:stretch>
              <a:fillRect/>
            </a:stretch>
          </p:blipFill>
          <p:spPr>
            <a:xfrm>
              <a:off x="0" y="0"/>
              <a:ext cx="24384000" cy="4441060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5859446" y="9125412"/>
            <a:ext cx="6132387" cy="3086100"/>
            <a:chOff x="0" y="0"/>
            <a:chExt cx="1615114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615114" cy="812800"/>
            </a:xfrm>
            <a:custGeom>
              <a:avLst/>
              <a:gdLst/>
              <a:ahLst/>
              <a:cxnLst/>
              <a:rect l="l" t="t" r="r" b="b"/>
              <a:pathLst>
                <a:path w="1615114" h="812800">
                  <a:moveTo>
                    <a:pt x="0" y="0"/>
                  </a:moveTo>
                  <a:lnTo>
                    <a:pt x="1615114" y="0"/>
                  </a:lnTo>
                  <a:lnTo>
                    <a:pt x="1615114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5A6C99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66675"/>
              <a:ext cx="1615114" cy="8794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99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 flipH="1" flipV="1">
            <a:off x="11413125" y="7921996"/>
            <a:ext cx="6874875" cy="2672608"/>
          </a:xfrm>
          <a:custGeom>
            <a:avLst/>
            <a:gdLst/>
            <a:ahLst/>
            <a:cxnLst/>
            <a:rect l="l" t="t" r="r" b="b"/>
            <a:pathLst>
              <a:path w="6874875" h="2672608">
                <a:moveTo>
                  <a:pt x="6874875" y="2672608"/>
                </a:moveTo>
                <a:lnTo>
                  <a:pt x="0" y="2672608"/>
                </a:lnTo>
                <a:lnTo>
                  <a:pt x="0" y="0"/>
                </a:lnTo>
                <a:lnTo>
                  <a:pt x="6874875" y="0"/>
                </a:lnTo>
                <a:lnTo>
                  <a:pt x="6874875" y="2672608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6011846" y="9435132"/>
            <a:ext cx="6132387" cy="2928780"/>
            <a:chOff x="0" y="0"/>
            <a:chExt cx="1615114" cy="77136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615114" cy="771366"/>
            </a:xfrm>
            <a:custGeom>
              <a:avLst/>
              <a:gdLst/>
              <a:ahLst/>
              <a:cxnLst/>
              <a:rect l="l" t="t" r="r" b="b"/>
              <a:pathLst>
                <a:path w="1615114" h="771366">
                  <a:moveTo>
                    <a:pt x="0" y="0"/>
                  </a:moveTo>
                  <a:lnTo>
                    <a:pt x="1615114" y="0"/>
                  </a:lnTo>
                  <a:lnTo>
                    <a:pt x="1615114" y="771366"/>
                  </a:lnTo>
                  <a:lnTo>
                    <a:pt x="0" y="771366"/>
                  </a:lnTo>
                  <a:close/>
                </a:path>
              </a:pathLst>
            </a:custGeom>
            <a:solidFill>
              <a:srgbClr val="051D64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66675"/>
              <a:ext cx="1615114" cy="8380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9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 flipV="1">
            <a:off x="0" y="7921996"/>
            <a:ext cx="6874875" cy="2672608"/>
          </a:xfrm>
          <a:custGeom>
            <a:avLst/>
            <a:gdLst/>
            <a:ahLst/>
            <a:cxnLst/>
            <a:rect l="l" t="t" r="r" b="b"/>
            <a:pathLst>
              <a:path w="6874875" h="2672608">
                <a:moveTo>
                  <a:pt x="0" y="2672608"/>
                </a:moveTo>
                <a:lnTo>
                  <a:pt x="6874875" y="2672608"/>
                </a:lnTo>
                <a:lnTo>
                  <a:pt x="6874875" y="0"/>
                </a:lnTo>
                <a:lnTo>
                  <a:pt x="0" y="0"/>
                </a:lnTo>
                <a:lnTo>
                  <a:pt x="0" y="2672608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-1609618" y="1764210"/>
            <a:ext cx="5952668" cy="959850"/>
            <a:chOff x="0" y="0"/>
            <a:chExt cx="812800" cy="131062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131062"/>
            </a:xfrm>
            <a:custGeom>
              <a:avLst/>
              <a:gdLst/>
              <a:ahLst/>
              <a:cxnLst/>
              <a:rect l="l" t="t" r="r" b="b"/>
              <a:pathLst>
                <a:path w="812800" h="131062">
                  <a:moveTo>
                    <a:pt x="203200" y="0"/>
                  </a:moveTo>
                  <a:lnTo>
                    <a:pt x="812800" y="0"/>
                  </a:lnTo>
                  <a:lnTo>
                    <a:pt x="609600" y="131062"/>
                  </a:lnTo>
                  <a:lnTo>
                    <a:pt x="0" y="131062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5A6C99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101600" y="-38100"/>
              <a:ext cx="609600" cy="1691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-1609618" y="1182290"/>
            <a:ext cx="5952668" cy="959850"/>
            <a:chOff x="0" y="0"/>
            <a:chExt cx="812800" cy="131062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131062"/>
            </a:xfrm>
            <a:custGeom>
              <a:avLst/>
              <a:gdLst/>
              <a:ahLst/>
              <a:cxnLst/>
              <a:rect l="l" t="t" r="r" b="b"/>
              <a:pathLst>
                <a:path w="812800" h="131062">
                  <a:moveTo>
                    <a:pt x="203200" y="0"/>
                  </a:moveTo>
                  <a:lnTo>
                    <a:pt x="812800" y="0"/>
                  </a:lnTo>
                  <a:lnTo>
                    <a:pt x="609600" y="131062"/>
                  </a:lnTo>
                  <a:lnTo>
                    <a:pt x="0" y="131062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51D64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101600" y="-38100"/>
              <a:ext cx="609600" cy="1691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9" name="AutoShape 19"/>
          <p:cNvSpPr/>
          <p:nvPr/>
        </p:nvSpPr>
        <p:spPr>
          <a:xfrm>
            <a:off x="15145065" y="2171700"/>
            <a:ext cx="375086" cy="438940"/>
          </a:xfrm>
          <a:prstGeom prst="line">
            <a:avLst/>
          </a:prstGeom>
          <a:ln w="66675" cap="flat">
            <a:solidFill>
              <a:srgbClr val="F9B68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0" name="AutoShape 20"/>
          <p:cNvSpPr/>
          <p:nvPr/>
        </p:nvSpPr>
        <p:spPr>
          <a:xfrm>
            <a:off x="15486283" y="2171700"/>
            <a:ext cx="375086" cy="438940"/>
          </a:xfrm>
          <a:prstGeom prst="line">
            <a:avLst/>
          </a:prstGeom>
          <a:ln w="66675" cap="flat">
            <a:solidFill>
              <a:srgbClr val="F9B68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1" name="AutoShape 21"/>
          <p:cNvSpPr/>
          <p:nvPr/>
        </p:nvSpPr>
        <p:spPr>
          <a:xfrm>
            <a:off x="15827501" y="2171700"/>
            <a:ext cx="375086" cy="438940"/>
          </a:xfrm>
          <a:prstGeom prst="line">
            <a:avLst/>
          </a:prstGeom>
          <a:ln w="66675" cap="flat">
            <a:solidFill>
              <a:srgbClr val="F9B68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2" name="AutoShape 22"/>
          <p:cNvSpPr/>
          <p:nvPr/>
        </p:nvSpPr>
        <p:spPr>
          <a:xfrm>
            <a:off x="16168719" y="2171700"/>
            <a:ext cx="375086" cy="438940"/>
          </a:xfrm>
          <a:prstGeom prst="line">
            <a:avLst/>
          </a:prstGeom>
          <a:ln w="66675" cap="flat">
            <a:solidFill>
              <a:srgbClr val="F9B68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3" name="AutoShape 23"/>
          <p:cNvSpPr/>
          <p:nvPr/>
        </p:nvSpPr>
        <p:spPr>
          <a:xfrm>
            <a:off x="16509937" y="2171700"/>
            <a:ext cx="375086" cy="438940"/>
          </a:xfrm>
          <a:prstGeom prst="line">
            <a:avLst/>
          </a:prstGeom>
          <a:ln w="66675" cap="flat">
            <a:solidFill>
              <a:srgbClr val="F9B68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4" name="AutoShape 24"/>
          <p:cNvSpPr/>
          <p:nvPr/>
        </p:nvSpPr>
        <p:spPr>
          <a:xfrm>
            <a:off x="16851156" y="2171700"/>
            <a:ext cx="375086" cy="438940"/>
          </a:xfrm>
          <a:prstGeom prst="line">
            <a:avLst/>
          </a:prstGeom>
          <a:ln w="66675" cap="flat">
            <a:solidFill>
              <a:srgbClr val="F9B68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5" name="AutoShape 25"/>
          <p:cNvSpPr/>
          <p:nvPr/>
        </p:nvSpPr>
        <p:spPr>
          <a:xfrm>
            <a:off x="17192374" y="2171700"/>
            <a:ext cx="375086" cy="438940"/>
          </a:xfrm>
          <a:prstGeom prst="line">
            <a:avLst/>
          </a:prstGeom>
          <a:ln w="66675" cap="flat">
            <a:solidFill>
              <a:srgbClr val="F9B68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6" name="AutoShape 26"/>
          <p:cNvSpPr/>
          <p:nvPr/>
        </p:nvSpPr>
        <p:spPr>
          <a:xfrm>
            <a:off x="17533592" y="2171700"/>
            <a:ext cx="375086" cy="438940"/>
          </a:xfrm>
          <a:prstGeom prst="line">
            <a:avLst/>
          </a:prstGeom>
          <a:ln w="66675" cap="flat">
            <a:solidFill>
              <a:srgbClr val="F9B680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B1B8A135-AB72-6B62-D453-B0197C7388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45960" y="2815014"/>
            <a:ext cx="12787779" cy="5582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0719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972AEFBA-8B41-1147-7538-91C1F9568B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16173" y="2120534"/>
            <a:ext cx="11703780" cy="6059995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>
            <a:off x="-19878" y="-1566585"/>
            <a:ext cx="18288000" cy="3330795"/>
            <a:chOff x="0" y="0"/>
            <a:chExt cx="24384000" cy="444106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4"/>
            <a:srcRect t="40832" b="31830"/>
            <a:stretch>
              <a:fillRect/>
            </a:stretch>
          </p:blipFill>
          <p:spPr>
            <a:xfrm>
              <a:off x="0" y="0"/>
              <a:ext cx="24384000" cy="4441060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5859446" y="9125412"/>
            <a:ext cx="6132387" cy="3086100"/>
            <a:chOff x="0" y="0"/>
            <a:chExt cx="1615114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615114" cy="812800"/>
            </a:xfrm>
            <a:custGeom>
              <a:avLst/>
              <a:gdLst/>
              <a:ahLst/>
              <a:cxnLst/>
              <a:rect l="l" t="t" r="r" b="b"/>
              <a:pathLst>
                <a:path w="1615114" h="812800">
                  <a:moveTo>
                    <a:pt x="0" y="0"/>
                  </a:moveTo>
                  <a:lnTo>
                    <a:pt x="1615114" y="0"/>
                  </a:lnTo>
                  <a:lnTo>
                    <a:pt x="1615114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5A6C99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66675"/>
              <a:ext cx="1615114" cy="8794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99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 flipH="1" flipV="1">
            <a:off x="11413125" y="7921996"/>
            <a:ext cx="6874875" cy="2672608"/>
          </a:xfrm>
          <a:custGeom>
            <a:avLst/>
            <a:gdLst/>
            <a:ahLst/>
            <a:cxnLst/>
            <a:rect l="l" t="t" r="r" b="b"/>
            <a:pathLst>
              <a:path w="6874875" h="2672608">
                <a:moveTo>
                  <a:pt x="6874875" y="2672608"/>
                </a:moveTo>
                <a:lnTo>
                  <a:pt x="0" y="2672608"/>
                </a:lnTo>
                <a:lnTo>
                  <a:pt x="0" y="0"/>
                </a:lnTo>
                <a:lnTo>
                  <a:pt x="6874875" y="0"/>
                </a:lnTo>
                <a:lnTo>
                  <a:pt x="6874875" y="2672608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6011846" y="9435132"/>
            <a:ext cx="6132387" cy="2928780"/>
            <a:chOff x="0" y="0"/>
            <a:chExt cx="1615114" cy="77136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615114" cy="771366"/>
            </a:xfrm>
            <a:custGeom>
              <a:avLst/>
              <a:gdLst/>
              <a:ahLst/>
              <a:cxnLst/>
              <a:rect l="l" t="t" r="r" b="b"/>
              <a:pathLst>
                <a:path w="1615114" h="771366">
                  <a:moveTo>
                    <a:pt x="0" y="0"/>
                  </a:moveTo>
                  <a:lnTo>
                    <a:pt x="1615114" y="0"/>
                  </a:lnTo>
                  <a:lnTo>
                    <a:pt x="1615114" y="771366"/>
                  </a:lnTo>
                  <a:lnTo>
                    <a:pt x="0" y="771366"/>
                  </a:lnTo>
                  <a:close/>
                </a:path>
              </a:pathLst>
            </a:custGeom>
            <a:solidFill>
              <a:srgbClr val="051D64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66675"/>
              <a:ext cx="1615114" cy="8380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9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 flipV="1">
            <a:off x="0" y="7921996"/>
            <a:ext cx="6874875" cy="2672608"/>
          </a:xfrm>
          <a:custGeom>
            <a:avLst/>
            <a:gdLst/>
            <a:ahLst/>
            <a:cxnLst/>
            <a:rect l="l" t="t" r="r" b="b"/>
            <a:pathLst>
              <a:path w="6874875" h="2672608">
                <a:moveTo>
                  <a:pt x="0" y="2672608"/>
                </a:moveTo>
                <a:lnTo>
                  <a:pt x="6874875" y="2672608"/>
                </a:lnTo>
                <a:lnTo>
                  <a:pt x="6874875" y="0"/>
                </a:lnTo>
                <a:lnTo>
                  <a:pt x="0" y="0"/>
                </a:lnTo>
                <a:lnTo>
                  <a:pt x="0" y="2672608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-1609618" y="1764210"/>
            <a:ext cx="5952668" cy="959850"/>
            <a:chOff x="0" y="0"/>
            <a:chExt cx="812800" cy="131062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131062"/>
            </a:xfrm>
            <a:custGeom>
              <a:avLst/>
              <a:gdLst/>
              <a:ahLst/>
              <a:cxnLst/>
              <a:rect l="l" t="t" r="r" b="b"/>
              <a:pathLst>
                <a:path w="812800" h="131062">
                  <a:moveTo>
                    <a:pt x="203200" y="0"/>
                  </a:moveTo>
                  <a:lnTo>
                    <a:pt x="812800" y="0"/>
                  </a:lnTo>
                  <a:lnTo>
                    <a:pt x="609600" y="131062"/>
                  </a:lnTo>
                  <a:lnTo>
                    <a:pt x="0" y="131062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5A6C99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101600" y="-38100"/>
              <a:ext cx="609600" cy="1691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-1609618" y="1182290"/>
            <a:ext cx="5952668" cy="959850"/>
            <a:chOff x="0" y="0"/>
            <a:chExt cx="812800" cy="131062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131062"/>
            </a:xfrm>
            <a:custGeom>
              <a:avLst/>
              <a:gdLst/>
              <a:ahLst/>
              <a:cxnLst/>
              <a:rect l="l" t="t" r="r" b="b"/>
              <a:pathLst>
                <a:path w="812800" h="131062">
                  <a:moveTo>
                    <a:pt x="203200" y="0"/>
                  </a:moveTo>
                  <a:lnTo>
                    <a:pt x="812800" y="0"/>
                  </a:lnTo>
                  <a:lnTo>
                    <a:pt x="609600" y="131062"/>
                  </a:lnTo>
                  <a:lnTo>
                    <a:pt x="0" y="131062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51D64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101600" y="-38100"/>
              <a:ext cx="609600" cy="1691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9" name="AutoShape 19"/>
          <p:cNvSpPr/>
          <p:nvPr/>
        </p:nvSpPr>
        <p:spPr>
          <a:xfrm>
            <a:off x="15145065" y="2171700"/>
            <a:ext cx="375086" cy="438940"/>
          </a:xfrm>
          <a:prstGeom prst="line">
            <a:avLst/>
          </a:prstGeom>
          <a:ln w="66675" cap="flat">
            <a:solidFill>
              <a:srgbClr val="F9B68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0" name="AutoShape 20"/>
          <p:cNvSpPr/>
          <p:nvPr/>
        </p:nvSpPr>
        <p:spPr>
          <a:xfrm>
            <a:off x="15486283" y="2171700"/>
            <a:ext cx="375086" cy="438940"/>
          </a:xfrm>
          <a:prstGeom prst="line">
            <a:avLst/>
          </a:prstGeom>
          <a:ln w="66675" cap="flat">
            <a:solidFill>
              <a:srgbClr val="F9B68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1" name="AutoShape 21"/>
          <p:cNvSpPr/>
          <p:nvPr/>
        </p:nvSpPr>
        <p:spPr>
          <a:xfrm>
            <a:off x="15827501" y="2171700"/>
            <a:ext cx="375086" cy="438940"/>
          </a:xfrm>
          <a:prstGeom prst="line">
            <a:avLst/>
          </a:prstGeom>
          <a:ln w="66675" cap="flat">
            <a:solidFill>
              <a:srgbClr val="F9B68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2" name="AutoShape 22"/>
          <p:cNvSpPr/>
          <p:nvPr/>
        </p:nvSpPr>
        <p:spPr>
          <a:xfrm>
            <a:off x="16168719" y="2171700"/>
            <a:ext cx="375086" cy="438940"/>
          </a:xfrm>
          <a:prstGeom prst="line">
            <a:avLst/>
          </a:prstGeom>
          <a:ln w="66675" cap="flat">
            <a:solidFill>
              <a:srgbClr val="F9B68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3" name="AutoShape 23"/>
          <p:cNvSpPr/>
          <p:nvPr/>
        </p:nvSpPr>
        <p:spPr>
          <a:xfrm>
            <a:off x="16509937" y="2171700"/>
            <a:ext cx="375086" cy="438940"/>
          </a:xfrm>
          <a:prstGeom prst="line">
            <a:avLst/>
          </a:prstGeom>
          <a:ln w="66675" cap="flat">
            <a:solidFill>
              <a:srgbClr val="F9B68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4" name="AutoShape 24"/>
          <p:cNvSpPr/>
          <p:nvPr/>
        </p:nvSpPr>
        <p:spPr>
          <a:xfrm>
            <a:off x="16851156" y="2171700"/>
            <a:ext cx="375086" cy="438940"/>
          </a:xfrm>
          <a:prstGeom prst="line">
            <a:avLst/>
          </a:prstGeom>
          <a:ln w="66675" cap="flat">
            <a:solidFill>
              <a:srgbClr val="F9B68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5" name="AutoShape 25"/>
          <p:cNvSpPr/>
          <p:nvPr/>
        </p:nvSpPr>
        <p:spPr>
          <a:xfrm>
            <a:off x="17192374" y="2171700"/>
            <a:ext cx="375086" cy="438940"/>
          </a:xfrm>
          <a:prstGeom prst="line">
            <a:avLst/>
          </a:prstGeom>
          <a:ln w="66675" cap="flat">
            <a:solidFill>
              <a:srgbClr val="F9B68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6" name="AutoShape 26"/>
          <p:cNvSpPr/>
          <p:nvPr/>
        </p:nvSpPr>
        <p:spPr>
          <a:xfrm>
            <a:off x="17533592" y="2171700"/>
            <a:ext cx="375086" cy="438940"/>
          </a:xfrm>
          <a:prstGeom prst="line">
            <a:avLst/>
          </a:prstGeom>
          <a:ln w="66675" cap="flat">
            <a:solidFill>
              <a:srgbClr val="F9B680"/>
            </a:solidFill>
            <a:prstDash val="solid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794013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560BC81A-E355-C8AB-5D07-6C79604697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856317" y="2168624"/>
            <a:ext cx="11022319" cy="6382177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>
            <a:off x="-19878" y="-1566585"/>
            <a:ext cx="18288000" cy="3330795"/>
            <a:chOff x="0" y="0"/>
            <a:chExt cx="24384000" cy="444106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4"/>
            <a:srcRect t="40832" b="31830"/>
            <a:stretch>
              <a:fillRect/>
            </a:stretch>
          </p:blipFill>
          <p:spPr>
            <a:xfrm>
              <a:off x="0" y="0"/>
              <a:ext cx="24384000" cy="4441060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5859446" y="9125412"/>
            <a:ext cx="6132387" cy="3086100"/>
            <a:chOff x="0" y="0"/>
            <a:chExt cx="1615114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615114" cy="812800"/>
            </a:xfrm>
            <a:custGeom>
              <a:avLst/>
              <a:gdLst/>
              <a:ahLst/>
              <a:cxnLst/>
              <a:rect l="l" t="t" r="r" b="b"/>
              <a:pathLst>
                <a:path w="1615114" h="812800">
                  <a:moveTo>
                    <a:pt x="0" y="0"/>
                  </a:moveTo>
                  <a:lnTo>
                    <a:pt x="1615114" y="0"/>
                  </a:lnTo>
                  <a:lnTo>
                    <a:pt x="1615114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5A6C99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66675"/>
              <a:ext cx="1615114" cy="8794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99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 flipH="1" flipV="1">
            <a:off x="11413125" y="7921996"/>
            <a:ext cx="6874875" cy="2672608"/>
          </a:xfrm>
          <a:custGeom>
            <a:avLst/>
            <a:gdLst/>
            <a:ahLst/>
            <a:cxnLst/>
            <a:rect l="l" t="t" r="r" b="b"/>
            <a:pathLst>
              <a:path w="6874875" h="2672608">
                <a:moveTo>
                  <a:pt x="6874875" y="2672608"/>
                </a:moveTo>
                <a:lnTo>
                  <a:pt x="0" y="2672608"/>
                </a:lnTo>
                <a:lnTo>
                  <a:pt x="0" y="0"/>
                </a:lnTo>
                <a:lnTo>
                  <a:pt x="6874875" y="0"/>
                </a:lnTo>
                <a:lnTo>
                  <a:pt x="6874875" y="2672608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6011846" y="9435132"/>
            <a:ext cx="6132387" cy="2928780"/>
            <a:chOff x="0" y="0"/>
            <a:chExt cx="1615114" cy="77136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615114" cy="771366"/>
            </a:xfrm>
            <a:custGeom>
              <a:avLst/>
              <a:gdLst/>
              <a:ahLst/>
              <a:cxnLst/>
              <a:rect l="l" t="t" r="r" b="b"/>
              <a:pathLst>
                <a:path w="1615114" h="771366">
                  <a:moveTo>
                    <a:pt x="0" y="0"/>
                  </a:moveTo>
                  <a:lnTo>
                    <a:pt x="1615114" y="0"/>
                  </a:lnTo>
                  <a:lnTo>
                    <a:pt x="1615114" y="771366"/>
                  </a:lnTo>
                  <a:lnTo>
                    <a:pt x="0" y="771366"/>
                  </a:lnTo>
                  <a:close/>
                </a:path>
              </a:pathLst>
            </a:custGeom>
            <a:solidFill>
              <a:srgbClr val="051D64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66675"/>
              <a:ext cx="1615114" cy="8380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9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 flipV="1">
            <a:off x="0" y="7921996"/>
            <a:ext cx="6874875" cy="2672608"/>
          </a:xfrm>
          <a:custGeom>
            <a:avLst/>
            <a:gdLst/>
            <a:ahLst/>
            <a:cxnLst/>
            <a:rect l="l" t="t" r="r" b="b"/>
            <a:pathLst>
              <a:path w="6874875" h="2672608">
                <a:moveTo>
                  <a:pt x="0" y="2672608"/>
                </a:moveTo>
                <a:lnTo>
                  <a:pt x="6874875" y="2672608"/>
                </a:lnTo>
                <a:lnTo>
                  <a:pt x="6874875" y="0"/>
                </a:lnTo>
                <a:lnTo>
                  <a:pt x="0" y="0"/>
                </a:lnTo>
                <a:lnTo>
                  <a:pt x="0" y="2672608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-1609618" y="1764210"/>
            <a:ext cx="5952668" cy="959850"/>
            <a:chOff x="0" y="0"/>
            <a:chExt cx="812800" cy="131062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131062"/>
            </a:xfrm>
            <a:custGeom>
              <a:avLst/>
              <a:gdLst/>
              <a:ahLst/>
              <a:cxnLst/>
              <a:rect l="l" t="t" r="r" b="b"/>
              <a:pathLst>
                <a:path w="812800" h="131062">
                  <a:moveTo>
                    <a:pt x="203200" y="0"/>
                  </a:moveTo>
                  <a:lnTo>
                    <a:pt x="812800" y="0"/>
                  </a:lnTo>
                  <a:lnTo>
                    <a:pt x="609600" y="131062"/>
                  </a:lnTo>
                  <a:lnTo>
                    <a:pt x="0" y="131062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5A6C99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101600" y="-38100"/>
              <a:ext cx="609600" cy="1691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-1609618" y="1182290"/>
            <a:ext cx="5952668" cy="959850"/>
            <a:chOff x="0" y="0"/>
            <a:chExt cx="812800" cy="131062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131062"/>
            </a:xfrm>
            <a:custGeom>
              <a:avLst/>
              <a:gdLst/>
              <a:ahLst/>
              <a:cxnLst/>
              <a:rect l="l" t="t" r="r" b="b"/>
              <a:pathLst>
                <a:path w="812800" h="131062">
                  <a:moveTo>
                    <a:pt x="203200" y="0"/>
                  </a:moveTo>
                  <a:lnTo>
                    <a:pt x="812800" y="0"/>
                  </a:lnTo>
                  <a:lnTo>
                    <a:pt x="609600" y="131062"/>
                  </a:lnTo>
                  <a:lnTo>
                    <a:pt x="0" y="131062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51D64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101600" y="-38100"/>
              <a:ext cx="609600" cy="1691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9" name="AutoShape 19"/>
          <p:cNvSpPr/>
          <p:nvPr/>
        </p:nvSpPr>
        <p:spPr>
          <a:xfrm>
            <a:off x="15145065" y="2171700"/>
            <a:ext cx="375086" cy="438940"/>
          </a:xfrm>
          <a:prstGeom prst="line">
            <a:avLst/>
          </a:prstGeom>
          <a:ln w="66675" cap="flat">
            <a:solidFill>
              <a:srgbClr val="F9B68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0" name="AutoShape 20"/>
          <p:cNvSpPr/>
          <p:nvPr/>
        </p:nvSpPr>
        <p:spPr>
          <a:xfrm>
            <a:off x="15486283" y="2171700"/>
            <a:ext cx="375086" cy="438940"/>
          </a:xfrm>
          <a:prstGeom prst="line">
            <a:avLst/>
          </a:prstGeom>
          <a:ln w="66675" cap="flat">
            <a:solidFill>
              <a:srgbClr val="F9B68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1" name="AutoShape 21"/>
          <p:cNvSpPr/>
          <p:nvPr/>
        </p:nvSpPr>
        <p:spPr>
          <a:xfrm>
            <a:off x="15827501" y="2171700"/>
            <a:ext cx="375086" cy="438940"/>
          </a:xfrm>
          <a:prstGeom prst="line">
            <a:avLst/>
          </a:prstGeom>
          <a:ln w="66675" cap="flat">
            <a:solidFill>
              <a:srgbClr val="F9B68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2" name="AutoShape 22"/>
          <p:cNvSpPr/>
          <p:nvPr/>
        </p:nvSpPr>
        <p:spPr>
          <a:xfrm>
            <a:off x="16168719" y="2171700"/>
            <a:ext cx="375086" cy="438940"/>
          </a:xfrm>
          <a:prstGeom prst="line">
            <a:avLst/>
          </a:prstGeom>
          <a:ln w="66675" cap="flat">
            <a:solidFill>
              <a:srgbClr val="F9B68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3" name="AutoShape 23"/>
          <p:cNvSpPr/>
          <p:nvPr/>
        </p:nvSpPr>
        <p:spPr>
          <a:xfrm>
            <a:off x="16509937" y="2171700"/>
            <a:ext cx="375086" cy="438940"/>
          </a:xfrm>
          <a:prstGeom prst="line">
            <a:avLst/>
          </a:prstGeom>
          <a:ln w="66675" cap="flat">
            <a:solidFill>
              <a:srgbClr val="F9B68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4" name="AutoShape 24"/>
          <p:cNvSpPr/>
          <p:nvPr/>
        </p:nvSpPr>
        <p:spPr>
          <a:xfrm>
            <a:off x="16851156" y="2171700"/>
            <a:ext cx="375086" cy="438940"/>
          </a:xfrm>
          <a:prstGeom prst="line">
            <a:avLst/>
          </a:prstGeom>
          <a:ln w="66675" cap="flat">
            <a:solidFill>
              <a:srgbClr val="F9B68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5" name="AutoShape 25"/>
          <p:cNvSpPr/>
          <p:nvPr/>
        </p:nvSpPr>
        <p:spPr>
          <a:xfrm>
            <a:off x="17192374" y="2171700"/>
            <a:ext cx="375086" cy="438940"/>
          </a:xfrm>
          <a:prstGeom prst="line">
            <a:avLst/>
          </a:prstGeom>
          <a:ln w="66675" cap="flat">
            <a:solidFill>
              <a:srgbClr val="F9B68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6" name="AutoShape 26"/>
          <p:cNvSpPr/>
          <p:nvPr/>
        </p:nvSpPr>
        <p:spPr>
          <a:xfrm>
            <a:off x="17533592" y="2171700"/>
            <a:ext cx="375086" cy="438940"/>
          </a:xfrm>
          <a:prstGeom prst="line">
            <a:avLst/>
          </a:prstGeom>
          <a:ln w="66675" cap="flat">
            <a:solidFill>
              <a:srgbClr val="F9B680"/>
            </a:solidFill>
            <a:prstDash val="solid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5365689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9878" y="-1566585"/>
            <a:ext cx="18288000" cy="3330795"/>
            <a:chOff x="0" y="0"/>
            <a:chExt cx="24384000" cy="444106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t="40832" b="31830"/>
            <a:stretch>
              <a:fillRect/>
            </a:stretch>
          </p:blipFill>
          <p:spPr>
            <a:xfrm>
              <a:off x="0" y="0"/>
              <a:ext cx="24384000" cy="4441060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5859446" y="9125412"/>
            <a:ext cx="6132387" cy="3086100"/>
            <a:chOff x="0" y="0"/>
            <a:chExt cx="1615114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615114" cy="812800"/>
            </a:xfrm>
            <a:custGeom>
              <a:avLst/>
              <a:gdLst/>
              <a:ahLst/>
              <a:cxnLst/>
              <a:rect l="l" t="t" r="r" b="b"/>
              <a:pathLst>
                <a:path w="1615114" h="812800">
                  <a:moveTo>
                    <a:pt x="0" y="0"/>
                  </a:moveTo>
                  <a:lnTo>
                    <a:pt x="1615114" y="0"/>
                  </a:lnTo>
                  <a:lnTo>
                    <a:pt x="1615114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5A6C99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66675"/>
              <a:ext cx="1615114" cy="8794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99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 flipH="1" flipV="1">
            <a:off x="11413125" y="7921996"/>
            <a:ext cx="6874875" cy="2672608"/>
          </a:xfrm>
          <a:custGeom>
            <a:avLst/>
            <a:gdLst/>
            <a:ahLst/>
            <a:cxnLst/>
            <a:rect l="l" t="t" r="r" b="b"/>
            <a:pathLst>
              <a:path w="6874875" h="2672608">
                <a:moveTo>
                  <a:pt x="6874875" y="2672608"/>
                </a:moveTo>
                <a:lnTo>
                  <a:pt x="0" y="2672608"/>
                </a:lnTo>
                <a:lnTo>
                  <a:pt x="0" y="0"/>
                </a:lnTo>
                <a:lnTo>
                  <a:pt x="6874875" y="0"/>
                </a:lnTo>
                <a:lnTo>
                  <a:pt x="6874875" y="2672608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6011846" y="9435132"/>
            <a:ext cx="6132387" cy="2928780"/>
            <a:chOff x="0" y="0"/>
            <a:chExt cx="1615114" cy="77136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615114" cy="771366"/>
            </a:xfrm>
            <a:custGeom>
              <a:avLst/>
              <a:gdLst/>
              <a:ahLst/>
              <a:cxnLst/>
              <a:rect l="l" t="t" r="r" b="b"/>
              <a:pathLst>
                <a:path w="1615114" h="771366">
                  <a:moveTo>
                    <a:pt x="0" y="0"/>
                  </a:moveTo>
                  <a:lnTo>
                    <a:pt x="1615114" y="0"/>
                  </a:lnTo>
                  <a:lnTo>
                    <a:pt x="1615114" y="771366"/>
                  </a:lnTo>
                  <a:lnTo>
                    <a:pt x="0" y="771366"/>
                  </a:lnTo>
                  <a:close/>
                </a:path>
              </a:pathLst>
            </a:custGeom>
            <a:solidFill>
              <a:srgbClr val="051D64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66675"/>
              <a:ext cx="1615114" cy="8380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9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 flipV="1">
            <a:off x="0" y="7921996"/>
            <a:ext cx="6874875" cy="2672608"/>
          </a:xfrm>
          <a:custGeom>
            <a:avLst/>
            <a:gdLst/>
            <a:ahLst/>
            <a:cxnLst/>
            <a:rect l="l" t="t" r="r" b="b"/>
            <a:pathLst>
              <a:path w="6874875" h="2672608">
                <a:moveTo>
                  <a:pt x="0" y="2672608"/>
                </a:moveTo>
                <a:lnTo>
                  <a:pt x="6874875" y="2672608"/>
                </a:lnTo>
                <a:lnTo>
                  <a:pt x="6874875" y="0"/>
                </a:lnTo>
                <a:lnTo>
                  <a:pt x="0" y="0"/>
                </a:lnTo>
                <a:lnTo>
                  <a:pt x="0" y="2672608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-1609618" y="1764210"/>
            <a:ext cx="5952668" cy="959850"/>
            <a:chOff x="0" y="0"/>
            <a:chExt cx="812800" cy="131062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131062"/>
            </a:xfrm>
            <a:custGeom>
              <a:avLst/>
              <a:gdLst/>
              <a:ahLst/>
              <a:cxnLst/>
              <a:rect l="l" t="t" r="r" b="b"/>
              <a:pathLst>
                <a:path w="812800" h="131062">
                  <a:moveTo>
                    <a:pt x="203200" y="0"/>
                  </a:moveTo>
                  <a:lnTo>
                    <a:pt x="812800" y="0"/>
                  </a:lnTo>
                  <a:lnTo>
                    <a:pt x="609600" y="131062"/>
                  </a:lnTo>
                  <a:lnTo>
                    <a:pt x="0" y="131062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5A6C99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101600" y="-38100"/>
              <a:ext cx="609600" cy="1691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-1609618" y="1182290"/>
            <a:ext cx="5952668" cy="959850"/>
            <a:chOff x="0" y="0"/>
            <a:chExt cx="812800" cy="131062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131062"/>
            </a:xfrm>
            <a:custGeom>
              <a:avLst/>
              <a:gdLst/>
              <a:ahLst/>
              <a:cxnLst/>
              <a:rect l="l" t="t" r="r" b="b"/>
              <a:pathLst>
                <a:path w="812800" h="131062">
                  <a:moveTo>
                    <a:pt x="203200" y="0"/>
                  </a:moveTo>
                  <a:lnTo>
                    <a:pt x="812800" y="0"/>
                  </a:lnTo>
                  <a:lnTo>
                    <a:pt x="609600" y="131062"/>
                  </a:lnTo>
                  <a:lnTo>
                    <a:pt x="0" y="131062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51D64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101600" y="-38100"/>
              <a:ext cx="609600" cy="1691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9" name="AutoShape 19"/>
          <p:cNvSpPr/>
          <p:nvPr/>
        </p:nvSpPr>
        <p:spPr>
          <a:xfrm>
            <a:off x="15145065" y="2171700"/>
            <a:ext cx="375086" cy="438940"/>
          </a:xfrm>
          <a:prstGeom prst="line">
            <a:avLst/>
          </a:prstGeom>
          <a:ln w="66675" cap="flat">
            <a:solidFill>
              <a:srgbClr val="F9B68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0" name="AutoShape 20"/>
          <p:cNvSpPr/>
          <p:nvPr/>
        </p:nvSpPr>
        <p:spPr>
          <a:xfrm>
            <a:off x="15486283" y="2171700"/>
            <a:ext cx="375086" cy="438940"/>
          </a:xfrm>
          <a:prstGeom prst="line">
            <a:avLst/>
          </a:prstGeom>
          <a:ln w="66675" cap="flat">
            <a:solidFill>
              <a:srgbClr val="F9B68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1" name="AutoShape 21"/>
          <p:cNvSpPr/>
          <p:nvPr/>
        </p:nvSpPr>
        <p:spPr>
          <a:xfrm>
            <a:off x="15827501" y="2171700"/>
            <a:ext cx="375086" cy="438940"/>
          </a:xfrm>
          <a:prstGeom prst="line">
            <a:avLst/>
          </a:prstGeom>
          <a:ln w="66675" cap="flat">
            <a:solidFill>
              <a:srgbClr val="F9B68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2" name="AutoShape 22"/>
          <p:cNvSpPr/>
          <p:nvPr/>
        </p:nvSpPr>
        <p:spPr>
          <a:xfrm>
            <a:off x="16168719" y="2171700"/>
            <a:ext cx="375086" cy="438940"/>
          </a:xfrm>
          <a:prstGeom prst="line">
            <a:avLst/>
          </a:prstGeom>
          <a:ln w="66675" cap="flat">
            <a:solidFill>
              <a:srgbClr val="F9B68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3" name="AutoShape 23"/>
          <p:cNvSpPr/>
          <p:nvPr/>
        </p:nvSpPr>
        <p:spPr>
          <a:xfrm>
            <a:off x="16509937" y="2171700"/>
            <a:ext cx="375086" cy="438940"/>
          </a:xfrm>
          <a:prstGeom prst="line">
            <a:avLst/>
          </a:prstGeom>
          <a:ln w="66675" cap="flat">
            <a:solidFill>
              <a:srgbClr val="F9B68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4" name="AutoShape 24"/>
          <p:cNvSpPr/>
          <p:nvPr/>
        </p:nvSpPr>
        <p:spPr>
          <a:xfrm>
            <a:off x="16851156" y="2171700"/>
            <a:ext cx="375086" cy="438940"/>
          </a:xfrm>
          <a:prstGeom prst="line">
            <a:avLst/>
          </a:prstGeom>
          <a:ln w="66675" cap="flat">
            <a:solidFill>
              <a:srgbClr val="F9B68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5" name="AutoShape 25"/>
          <p:cNvSpPr/>
          <p:nvPr/>
        </p:nvSpPr>
        <p:spPr>
          <a:xfrm>
            <a:off x="17192374" y="2171700"/>
            <a:ext cx="375086" cy="438940"/>
          </a:xfrm>
          <a:prstGeom prst="line">
            <a:avLst/>
          </a:prstGeom>
          <a:ln w="66675" cap="flat">
            <a:solidFill>
              <a:srgbClr val="F9B68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6" name="AutoShape 26"/>
          <p:cNvSpPr/>
          <p:nvPr/>
        </p:nvSpPr>
        <p:spPr>
          <a:xfrm>
            <a:off x="17533592" y="2171700"/>
            <a:ext cx="375086" cy="438940"/>
          </a:xfrm>
          <a:prstGeom prst="line">
            <a:avLst/>
          </a:prstGeom>
          <a:ln w="66675" cap="flat">
            <a:solidFill>
              <a:srgbClr val="F9B680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36D41D75-8B66-2528-EB83-8320FF77E2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751104" y="2727220"/>
            <a:ext cx="11393961" cy="5372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6281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9878" y="-1566585"/>
            <a:ext cx="18288000" cy="3330795"/>
            <a:chOff x="0" y="0"/>
            <a:chExt cx="24384000" cy="444106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t="40832" b="31830"/>
            <a:stretch>
              <a:fillRect/>
            </a:stretch>
          </p:blipFill>
          <p:spPr>
            <a:xfrm>
              <a:off x="0" y="0"/>
              <a:ext cx="24384000" cy="4441060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5859446" y="9125412"/>
            <a:ext cx="6132387" cy="3086100"/>
            <a:chOff x="0" y="0"/>
            <a:chExt cx="1615114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615114" cy="812800"/>
            </a:xfrm>
            <a:custGeom>
              <a:avLst/>
              <a:gdLst/>
              <a:ahLst/>
              <a:cxnLst/>
              <a:rect l="l" t="t" r="r" b="b"/>
              <a:pathLst>
                <a:path w="1615114" h="812800">
                  <a:moveTo>
                    <a:pt x="0" y="0"/>
                  </a:moveTo>
                  <a:lnTo>
                    <a:pt x="1615114" y="0"/>
                  </a:lnTo>
                  <a:lnTo>
                    <a:pt x="1615114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5A6C99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66675"/>
              <a:ext cx="1615114" cy="8794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99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 flipH="1" flipV="1">
            <a:off x="11413125" y="7921996"/>
            <a:ext cx="6874875" cy="2672608"/>
          </a:xfrm>
          <a:custGeom>
            <a:avLst/>
            <a:gdLst/>
            <a:ahLst/>
            <a:cxnLst/>
            <a:rect l="l" t="t" r="r" b="b"/>
            <a:pathLst>
              <a:path w="6874875" h="2672608">
                <a:moveTo>
                  <a:pt x="6874875" y="2672608"/>
                </a:moveTo>
                <a:lnTo>
                  <a:pt x="0" y="2672608"/>
                </a:lnTo>
                <a:lnTo>
                  <a:pt x="0" y="0"/>
                </a:lnTo>
                <a:lnTo>
                  <a:pt x="6874875" y="0"/>
                </a:lnTo>
                <a:lnTo>
                  <a:pt x="6874875" y="2672608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6011846" y="9435132"/>
            <a:ext cx="6132387" cy="2928780"/>
            <a:chOff x="0" y="0"/>
            <a:chExt cx="1615114" cy="77136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615114" cy="771366"/>
            </a:xfrm>
            <a:custGeom>
              <a:avLst/>
              <a:gdLst/>
              <a:ahLst/>
              <a:cxnLst/>
              <a:rect l="l" t="t" r="r" b="b"/>
              <a:pathLst>
                <a:path w="1615114" h="771366">
                  <a:moveTo>
                    <a:pt x="0" y="0"/>
                  </a:moveTo>
                  <a:lnTo>
                    <a:pt x="1615114" y="0"/>
                  </a:lnTo>
                  <a:lnTo>
                    <a:pt x="1615114" y="771366"/>
                  </a:lnTo>
                  <a:lnTo>
                    <a:pt x="0" y="771366"/>
                  </a:lnTo>
                  <a:close/>
                </a:path>
              </a:pathLst>
            </a:custGeom>
            <a:solidFill>
              <a:srgbClr val="051D64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66675"/>
              <a:ext cx="1615114" cy="8380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9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 flipV="1">
            <a:off x="0" y="7921996"/>
            <a:ext cx="6874875" cy="2672608"/>
          </a:xfrm>
          <a:custGeom>
            <a:avLst/>
            <a:gdLst/>
            <a:ahLst/>
            <a:cxnLst/>
            <a:rect l="l" t="t" r="r" b="b"/>
            <a:pathLst>
              <a:path w="6874875" h="2672608">
                <a:moveTo>
                  <a:pt x="0" y="2672608"/>
                </a:moveTo>
                <a:lnTo>
                  <a:pt x="6874875" y="2672608"/>
                </a:lnTo>
                <a:lnTo>
                  <a:pt x="6874875" y="0"/>
                </a:lnTo>
                <a:lnTo>
                  <a:pt x="0" y="0"/>
                </a:lnTo>
                <a:lnTo>
                  <a:pt x="0" y="2672608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-1609618" y="1764210"/>
            <a:ext cx="5952668" cy="959850"/>
            <a:chOff x="0" y="0"/>
            <a:chExt cx="812800" cy="131062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131062"/>
            </a:xfrm>
            <a:custGeom>
              <a:avLst/>
              <a:gdLst/>
              <a:ahLst/>
              <a:cxnLst/>
              <a:rect l="l" t="t" r="r" b="b"/>
              <a:pathLst>
                <a:path w="812800" h="131062">
                  <a:moveTo>
                    <a:pt x="203200" y="0"/>
                  </a:moveTo>
                  <a:lnTo>
                    <a:pt x="812800" y="0"/>
                  </a:lnTo>
                  <a:lnTo>
                    <a:pt x="609600" y="131062"/>
                  </a:lnTo>
                  <a:lnTo>
                    <a:pt x="0" y="131062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5A6C99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101600" y="-38100"/>
              <a:ext cx="609600" cy="1691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-1609618" y="1182290"/>
            <a:ext cx="5952668" cy="959850"/>
            <a:chOff x="0" y="0"/>
            <a:chExt cx="812800" cy="131062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131062"/>
            </a:xfrm>
            <a:custGeom>
              <a:avLst/>
              <a:gdLst/>
              <a:ahLst/>
              <a:cxnLst/>
              <a:rect l="l" t="t" r="r" b="b"/>
              <a:pathLst>
                <a:path w="812800" h="131062">
                  <a:moveTo>
                    <a:pt x="203200" y="0"/>
                  </a:moveTo>
                  <a:lnTo>
                    <a:pt x="812800" y="0"/>
                  </a:lnTo>
                  <a:lnTo>
                    <a:pt x="609600" y="131062"/>
                  </a:lnTo>
                  <a:lnTo>
                    <a:pt x="0" y="131062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51D64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101600" y="-38100"/>
              <a:ext cx="609600" cy="1691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9" name="AutoShape 19"/>
          <p:cNvSpPr/>
          <p:nvPr/>
        </p:nvSpPr>
        <p:spPr>
          <a:xfrm>
            <a:off x="15145065" y="2171700"/>
            <a:ext cx="375086" cy="438940"/>
          </a:xfrm>
          <a:prstGeom prst="line">
            <a:avLst/>
          </a:prstGeom>
          <a:ln w="66675" cap="flat">
            <a:solidFill>
              <a:srgbClr val="F9B68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0" name="AutoShape 20"/>
          <p:cNvSpPr/>
          <p:nvPr/>
        </p:nvSpPr>
        <p:spPr>
          <a:xfrm>
            <a:off x="15486283" y="2171700"/>
            <a:ext cx="375086" cy="438940"/>
          </a:xfrm>
          <a:prstGeom prst="line">
            <a:avLst/>
          </a:prstGeom>
          <a:ln w="66675" cap="flat">
            <a:solidFill>
              <a:srgbClr val="F9B68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1" name="AutoShape 21"/>
          <p:cNvSpPr/>
          <p:nvPr/>
        </p:nvSpPr>
        <p:spPr>
          <a:xfrm>
            <a:off x="15827501" y="2171700"/>
            <a:ext cx="375086" cy="438940"/>
          </a:xfrm>
          <a:prstGeom prst="line">
            <a:avLst/>
          </a:prstGeom>
          <a:ln w="66675" cap="flat">
            <a:solidFill>
              <a:srgbClr val="F9B68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2" name="AutoShape 22"/>
          <p:cNvSpPr/>
          <p:nvPr/>
        </p:nvSpPr>
        <p:spPr>
          <a:xfrm>
            <a:off x="16168719" y="2171700"/>
            <a:ext cx="375086" cy="438940"/>
          </a:xfrm>
          <a:prstGeom prst="line">
            <a:avLst/>
          </a:prstGeom>
          <a:ln w="66675" cap="flat">
            <a:solidFill>
              <a:srgbClr val="F9B68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3" name="AutoShape 23"/>
          <p:cNvSpPr/>
          <p:nvPr/>
        </p:nvSpPr>
        <p:spPr>
          <a:xfrm>
            <a:off x="16509937" y="2171700"/>
            <a:ext cx="375086" cy="438940"/>
          </a:xfrm>
          <a:prstGeom prst="line">
            <a:avLst/>
          </a:prstGeom>
          <a:ln w="66675" cap="flat">
            <a:solidFill>
              <a:srgbClr val="F9B68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4" name="AutoShape 24"/>
          <p:cNvSpPr/>
          <p:nvPr/>
        </p:nvSpPr>
        <p:spPr>
          <a:xfrm>
            <a:off x="16851156" y="2171700"/>
            <a:ext cx="375086" cy="438940"/>
          </a:xfrm>
          <a:prstGeom prst="line">
            <a:avLst/>
          </a:prstGeom>
          <a:ln w="66675" cap="flat">
            <a:solidFill>
              <a:srgbClr val="F9B68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5" name="AutoShape 25"/>
          <p:cNvSpPr/>
          <p:nvPr/>
        </p:nvSpPr>
        <p:spPr>
          <a:xfrm>
            <a:off x="17192374" y="2171700"/>
            <a:ext cx="375086" cy="438940"/>
          </a:xfrm>
          <a:prstGeom prst="line">
            <a:avLst/>
          </a:prstGeom>
          <a:ln w="66675" cap="flat">
            <a:solidFill>
              <a:srgbClr val="F9B68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6" name="AutoShape 26"/>
          <p:cNvSpPr/>
          <p:nvPr/>
        </p:nvSpPr>
        <p:spPr>
          <a:xfrm>
            <a:off x="17533592" y="2171700"/>
            <a:ext cx="375086" cy="438940"/>
          </a:xfrm>
          <a:prstGeom prst="line">
            <a:avLst/>
          </a:prstGeom>
          <a:ln w="66675" cap="flat">
            <a:solidFill>
              <a:srgbClr val="F9B680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2C51EA58-C4CD-9FBB-0B9F-C7BFD155B4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500497" y="3191656"/>
            <a:ext cx="12019654" cy="5058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1537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1448DFEB-32E4-E5E6-89D3-37741ED43B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4978" y="2667203"/>
            <a:ext cx="13736885" cy="4818906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>
            <a:off x="-19878" y="-1566585"/>
            <a:ext cx="18288000" cy="3330795"/>
            <a:chOff x="0" y="0"/>
            <a:chExt cx="24384000" cy="444106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/>
            <a:srcRect t="40832" b="31830"/>
            <a:stretch>
              <a:fillRect/>
            </a:stretch>
          </p:blipFill>
          <p:spPr>
            <a:xfrm>
              <a:off x="0" y="0"/>
              <a:ext cx="24384000" cy="4441060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5859446" y="9125412"/>
            <a:ext cx="6132387" cy="3086100"/>
            <a:chOff x="0" y="0"/>
            <a:chExt cx="1615114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615114" cy="812800"/>
            </a:xfrm>
            <a:custGeom>
              <a:avLst/>
              <a:gdLst/>
              <a:ahLst/>
              <a:cxnLst/>
              <a:rect l="l" t="t" r="r" b="b"/>
              <a:pathLst>
                <a:path w="1615114" h="812800">
                  <a:moveTo>
                    <a:pt x="0" y="0"/>
                  </a:moveTo>
                  <a:lnTo>
                    <a:pt x="1615114" y="0"/>
                  </a:lnTo>
                  <a:lnTo>
                    <a:pt x="1615114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5A6C99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66675"/>
              <a:ext cx="1615114" cy="8794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99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 flipH="1" flipV="1">
            <a:off x="11413125" y="7921996"/>
            <a:ext cx="6874875" cy="2672608"/>
          </a:xfrm>
          <a:custGeom>
            <a:avLst/>
            <a:gdLst/>
            <a:ahLst/>
            <a:cxnLst/>
            <a:rect l="l" t="t" r="r" b="b"/>
            <a:pathLst>
              <a:path w="6874875" h="2672608">
                <a:moveTo>
                  <a:pt x="6874875" y="2672608"/>
                </a:moveTo>
                <a:lnTo>
                  <a:pt x="0" y="2672608"/>
                </a:lnTo>
                <a:lnTo>
                  <a:pt x="0" y="0"/>
                </a:lnTo>
                <a:lnTo>
                  <a:pt x="6874875" y="0"/>
                </a:lnTo>
                <a:lnTo>
                  <a:pt x="6874875" y="2672608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6011846" y="9435132"/>
            <a:ext cx="6132387" cy="2928780"/>
            <a:chOff x="0" y="0"/>
            <a:chExt cx="1615114" cy="77136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615114" cy="771366"/>
            </a:xfrm>
            <a:custGeom>
              <a:avLst/>
              <a:gdLst/>
              <a:ahLst/>
              <a:cxnLst/>
              <a:rect l="l" t="t" r="r" b="b"/>
              <a:pathLst>
                <a:path w="1615114" h="771366">
                  <a:moveTo>
                    <a:pt x="0" y="0"/>
                  </a:moveTo>
                  <a:lnTo>
                    <a:pt x="1615114" y="0"/>
                  </a:lnTo>
                  <a:lnTo>
                    <a:pt x="1615114" y="771366"/>
                  </a:lnTo>
                  <a:lnTo>
                    <a:pt x="0" y="771366"/>
                  </a:lnTo>
                  <a:close/>
                </a:path>
              </a:pathLst>
            </a:custGeom>
            <a:solidFill>
              <a:srgbClr val="051D64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66675"/>
              <a:ext cx="1615114" cy="8380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9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 flipV="1">
            <a:off x="0" y="7921996"/>
            <a:ext cx="6874875" cy="2672608"/>
          </a:xfrm>
          <a:custGeom>
            <a:avLst/>
            <a:gdLst/>
            <a:ahLst/>
            <a:cxnLst/>
            <a:rect l="l" t="t" r="r" b="b"/>
            <a:pathLst>
              <a:path w="6874875" h="2672608">
                <a:moveTo>
                  <a:pt x="0" y="2672608"/>
                </a:moveTo>
                <a:lnTo>
                  <a:pt x="6874875" y="2672608"/>
                </a:lnTo>
                <a:lnTo>
                  <a:pt x="6874875" y="0"/>
                </a:lnTo>
                <a:lnTo>
                  <a:pt x="0" y="0"/>
                </a:lnTo>
                <a:lnTo>
                  <a:pt x="0" y="2672608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-1609618" y="1764210"/>
            <a:ext cx="5952668" cy="959850"/>
            <a:chOff x="0" y="0"/>
            <a:chExt cx="812800" cy="131062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131062"/>
            </a:xfrm>
            <a:custGeom>
              <a:avLst/>
              <a:gdLst/>
              <a:ahLst/>
              <a:cxnLst/>
              <a:rect l="l" t="t" r="r" b="b"/>
              <a:pathLst>
                <a:path w="812800" h="131062">
                  <a:moveTo>
                    <a:pt x="203200" y="0"/>
                  </a:moveTo>
                  <a:lnTo>
                    <a:pt x="812800" y="0"/>
                  </a:lnTo>
                  <a:lnTo>
                    <a:pt x="609600" y="131062"/>
                  </a:lnTo>
                  <a:lnTo>
                    <a:pt x="0" y="131062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5A6C99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101600" y="-38100"/>
              <a:ext cx="609600" cy="1691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-1609618" y="1182290"/>
            <a:ext cx="5952668" cy="959850"/>
            <a:chOff x="0" y="0"/>
            <a:chExt cx="812800" cy="131062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131062"/>
            </a:xfrm>
            <a:custGeom>
              <a:avLst/>
              <a:gdLst/>
              <a:ahLst/>
              <a:cxnLst/>
              <a:rect l="l" t="t" r="r" b="b"/>
              <a:pathLst>
                <a:path w="812800" h="131062">
                  <a:moveTo>
                    <a:pt x="203200" y="0"/>
                  </a:moveTo>
                  <a:lnTo>
                    <a:pt x="812800" y="0"/>
                  </a:lnTo>
                  <a:lnTo>
                    <a:pt x="609600" y="131062"/>
                  </a:lnTo>
                  <a:lnTo>
                    <a:pt x="0" y="131062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51D64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101600" y="-38100"/>
              <a:ext cx="609600" cy="1691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9" name="AutoShape 19"/>
          <p:cNvSpPr/>
          <p:nvPr/>
        </p:nvSpPr>
        <p:spPr>
          <a:xfrm>
            <a:off x="15145065" y="2171700"/>
            <a:ext cx="375086" cy="438940"/>
          </a:xfrm>
          <a:prstGeom prst="line">
            <a:avLst/>
          </a:prstGeom>
          <a:ln w="66675" cap="flat">
            <a:solidFill>
              <a:srgbClr val="F9B68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0" name="AutoShape 20"/>
          <p:cNvSpPr/>
          <p:nvPr/>
        </p:nvSpPr>
        <p:spPr>
          <a:xfrm>
            <a:off x="15486283" y="2171700"/>
            <a:ext cx="375086" cy="438940"/>
          </a:xfrm>
          <a:prstGeom prst="line">
            <a:avLst/>
          </a:prstGeom>
          <a:ln w="66675" cap="flat">
            <a:solidFill>
              <a:srgbClr val="F9B68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1" name="AutoShape 21"/>
          <p:cNvSpPr/>
          <p:nvPr/>
        </p:nvSpPr>
        <p:spPr>
          <a:xfrm>
            <a:off x="15827501" y="2171700"/>
            <a:ext cx="375086" cy="438940"/>
          </a:xfrm>
          <a:prstGeom prst="line">
            <a:avLst/>
          </a:prstGeom>
          <a:ln w="66675" cap="flat">
            <a:solidFill>
              <a:srgbClr val="F9B68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2" name="AutoShape 22"/>
          <p:cNvSpPr/>
          <p:nvPr/>
        </p:nvSpPr>
        <p:spPr>
          <a:xfrm>
            <a:off x="16168719" y="2171700"/>
            <a:ext cx="375086" cy="438940"/>
          </a:xfrm>
          <a:prstGeom prst="line">
            <a:avLst/>
          </a:prstGeom>
          <a:ln w="66675" cap="flat">
            <a:solidFill>
              <a:srgbClr val="F9B68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3" name="AutoShape 23"/>
          <p:cNvSpPr/>
          <p:nvPr/>
        </p:nvSpPr>
        <p:spPr>
          <a:xfrm>
            <a:off x="16509937" y="2171700"/>
            <a:ext cx="375086" cy="438940"/>
          </a:xfrm>
          <a:prstGeom prst="line">
            <a:avLst/>
          </a:prstGeom>
          <a:ln w="66675" cap="flat">
            <a:solidFill>
              <a:srgbClr val="F9B68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4" name="AutoShape 24"/>
          <p:cNvSpPr/>
          <p:nvPr/>
        </p:nvSpPr>
        <p:spPr>
          <a:xfrm>
            <a:off x="16851156" y="2171700"/>
            <a:ext cx="375086" cy="438940"/>
          </a:xfrm>
          <a:prstGeom prst="line">
            <a:avLst/>
          </a:prstGeom>
          <a:ln w="66675" cap="flat">
            <a:solidFill>
              <a:srgbClr val="F9B68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5" name="AutoShape 25"/>
          <p:cNvSpPr/>
          <p:nvPr/>
        </p:nvSpPr>
        <p:spPr>
          <a:xfrm>
            <a:off x="17192374" y="2171700"/>
            <a:ext cx="375086" cy="438940"/>
          </a:xfrm>
          <a:prstGeom prst="line">
            <a:avLst/>
          </a:prstGeom>
          <a:ln w="66675" cap="flat">
            <a:solidFill>
              <a:srgbClr val="F9B68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6" name="AutoShape 26"/>
          <p:cNvSpPr/>
          <p:nvPr/>
        </p:nvSpPr>
        <p:spPr>
          <a:xfrm>
            <a:off x="17533592" y="2171700"/>
            <a:ext cx="375086" cy="438940"/>
          </a:xfrm>
          <a:prstGeom prst="line">
            <a:avLst/>
          </a:prstGeom>
          <a:ln w="66675" cap="flat">
            <a:solidFill>
              <a:srgbClr val="F9B680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F8D7F710-117E-18C2-5889-37B0FA704E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05400" y="7575997"/>
            <a:ext cx="9285619" cy="1081564"/>
          </a:xfrm>
          <a:prstGeom prst="rect">
            <a:avLst/>
          </a:prstGeom>
        </p:spPr>
      </p:pic>
      <p:cxnSp>
        <p:nvCxnSpPr>
          <p:cNvPr id="27" name="Straight Connector 26" descr="30&#10;">
            <a:extLst>
              <a:ext uri="{FF2B5EF4-FFF2-40B4-BE49-F238E27FC236}">
                <a16:creationId xmlns:a16="http://schemas.microsoft.com/office/drawing/2014/main" id="{2CE4C60B-70CD-5A7E-E2A9-85860CE32352}"/>
              </a:ext>
            </a:extLst>
          </p:cNvPr>
          <p:cNvCxnSpPr/>
          <p:nvPr/>
        </p:nvCxnSpPr>
        <p:spPr>
          <a:xfrm flipH="1">
            <a:off x="14173200" y="3695700"/>
            <a:ext cx="609600" cy="76200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B31DB693-BE70-5128-14A8-4C619E66ED7D}"/>
              </a:ext>
            </a:extLst>
          </p:cNvPr>
          <p:cNvSpPr txBox="1"/>
          <p:nvPr/>
        </p:nvSpPr>
        <p:spPr>
          <a:xfrm>
            <a:off x="7873672" y="4134025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sz="2800" dirty="0"/>
              <a:t>30</a:t>
            </a:r>
            <a:endParaRPr lang="en-US" dirty="0"/>
          </a:p>
        </p:txBody>
      </p:sp>
      <p:cxnSp>
        <p:nvCxnSpPr>
          <p:cNvPr id="31" name="Straight Connector 30" descr="30&#10;">
            <a:extLst>
              <a:ext uri="{FF2B5EF4-FFF2-40B4-BE49-F238E27FC236}">
                <a16:creationId xmlns:a16="http://schemas.microsoft.com/office/drawing/2014/main" id="{B305FABA-07FB-617E-0CAD-80E4914677F2}"/>
              </a:ext>
            </a:extLst>
          </p:cNvPr>
          <p:cNvCxnSpPr/>
          <p:nvPr/>
        </p:nvCxnSpPr>
        <p:spPr>
          <a:xfrm flipH="1">
            <a:off x="8001000" y="4229100"/>
            <a:ext cx="609600" cy="76200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05838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9878" y="-1566585"/>
            <a:ext cx="18288000" cy="3330795"/>
            <a:chOff x="0" y="0"/>
            <a:chExt cx="24384000" cy="444106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t="40832" b="31830"/>
            <a:stretch>
              <a:fillRect/>
            </a:stretch>
          </p:blipFill>
          <p:spPr>
            <a:xfrm>
              <a:off x="0" y="0"/>
              <a:ext cx="24384000" cy="4441060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5859446" y="9125412"/>
            <a:ext cx="6132387" cy="3086100"/>
            <a:chOff x="0" y="0"/>
            <a:chExt cx="1615114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615114" cy="812800"/>
            </a:xfrm>
            <a:custGeom>
              <a:avLst/>
              <a:gdLst/>
              <a:ahLst/>
              <a:cxnLst/>
              <a:rect l="l" t="t" r="r" b="b"/>
              <a:pathLst>
                <a:path w="1615114" h="812800">
                  <a:moveTo>
                    <a:pt x="0" y="0"/>
                  </a:moveTo>
                  <a:lnTo>
                    <a:pt x="1615114" y="0"/>
                  </a:lnTo>
                  <a:lnTo>
                    <a:pt x="1615114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5A6C99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66675"/>
              <a:ext cx="1615114" cy="8794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99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 flipH="1" flipV="1">
            <a:off x="11413125" y="7921996"/>
            <a:ext cx="6874875" cy="2672608"/>
          </a:xfrm>
          <a:custGeom>
            <a:avLst/>
            <a:gdLst/>
            <a:ahLst/>
            <a:cxnLst/>
            <a:rect l="l" t="t" r="r" b="b"/>
            <a:pathLst>
              <a:path w="6874875" h="2672608">
                <a:moveTo>
                  <a:pt x="6874875" y="2672608"/>
                </a:moveTo>
                <a:lnTo>
                  <a:pt x="0" y="2672608"/>
                </a:lnTo>
                <a:lnTo>
                  <a:pt x="0" y="0"/>
                </a:lnTo>
                <a:lnTo>
                  <a:pt x="6874875" y="0"/>
                </a:lnTo>
                <a:lnTo>
                  <a:pt x="6874875" y="2672608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6011846" y="9435132"/>
            <a:ext cx="6132387" cy="2928780"/>
            <a:chOff x="0" y="0"/>
            <a:chExt cx="1615114" cy="77136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615114" cy="771366"/>
            </a:xfrm>
            <a:custGeom>
              <a:avLst/>
              <a:gdLst/>
              <a:ahLst/>
              <a:cxnLst/>
              <a:rect l="l" t="t" r="r" b="b"/>
              <a:pathLst>
                <a:path w="1615114" h="771366">
                  <a:moveTo>
                    <a:pt x="0" y="0"/>
                  </a:moveTo>
                  <a:lnTo>
                    <a:pt x="1615114" y="0"/>
                  </a:lnTo>
                  <a:lnTo>
                    <a:pt x="1615114" y="771366"/>
                  </a:lnTo>
                  <a:lnTo>
                    <a:pt x="0" y="771366"/>
                  </a:lnTo>
                  <a:close/>
                </a:path>
              </a:pathLst>
            </a:custGeom>
            <a:solidFill>
              <a:srgbClr val="051D64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66675"/>
              <a:ext cx="1615114" cy="8380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9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 flipV="1">
            <a:off x="0" y="7921996"/>
            <a:ext cx="6874875" cy="2672608"/>
          </a:xfrm>
          <a:custGeom>
            <a:avLst/>
            <a:gdLst/>
            <a:ahLst/>
            <a:cxnLst/>
            <a:rect l="l" t="t" r="r" b="b"/>
            <a:pathLst>
              <a:path w="6874875" h="2672608">
                <a:moveTo>
                  <a:pt x="0" y="2672608"/>
                </a:moveTo>
                <a:lnTo>
                  <a:pt x="6874875" y="2672608"/>
                </a:lnTo>
                <a:lnTo>
                  <a:pt x="6874875" y="0"/>
                </a:lnTo>
                <a:lnTo>
                  <a:pt x="0" y="0"/>
                </a:lnTo>
                <a:lnTo>
                  <a:pt x="0" y="2672608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-1609618" y="1764210"/>
            <a:ext cx="5952668" cy="959850"/>
            <a:chOff x="0" y="0"/>
            <a:chExt cx="812800" cy="131062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131062"/>
            </a:xfrm>
            <a:custGeom>
              <a:avLst/>
              <a:gdLst/>
              <a:ahLst/>
              <a:cxnLst/>
              <a:rect l="l" t="t" r="r" b="b"/>
              <a:pathLst>
                <a:path w="812800" h="131062">
                  <a:moveTo>
                    <a:pt x="203200" y="0"/>
                  </a:moveTo>
                  <a:lnTo>
                    <a:pt x="812800" y="0"/>
                  </a:lnTo>
                  <a:lnTo>
                    <a:pt x="609600" y="131062"/>
                  </a:lnTo>
                  <a:lnTo>
                    <a:pt x="0" y="131062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5A6C99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101600" y="-38100"/>
              <a:ext cx="609600" cy="1691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-1609618" y="1182290"/>
            <a:ext cx="5952668" cy="959850"/>
            <a:chOff x="0" y="0"/>
            <a:chExt cx="812800" cy="131062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131062"/>
            </a:xfrm>
            <a:custGeom>
              <a:avLst/>
              <a:gdLst/>
              <a:ahLst/>
              <a:cxnLst/>
              <a:rect l="l" t="t" r="r" b="b"/>
              <a:pathLst>
                <a:path w="812800" h="131062">
                  <a:moveTo>
                    <a:pt x="203200" y="0"/>
                  </a:moveTo>
                  <a:lnTo>
                    <a:pt x="812800" y="0"/>
                  </a:lnTo>
                  <a:lnTo>
                    <a:pt x="609600" y="131062"/>
                  </a:lnTo>
                  <a:lnTo>
                    <a:pt x="0" y="131062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51D64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101600" y="-38100"/>
              <a:ext cx="609600" cy="1691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9" name="AutoShape 19"/>
          <p:cNvSpPr/>
          <p:nvPr/>
        </p:nvSpPr>
        <p:spPr>
          <a:xfrm>
            <a:off x="15145065" y="2171700"/>
            <a:ext cx="375086" cy="438940"/>
          </a:xfrm>
          <a:prstGeom prst="line">
            <a:avLst/>
          </a:prstGeom>
          <a:ln w="66675" cap="flat">
            <a:solidFill>
              <a:srgbClr val="F9B68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0" name="AutoShape 20"/>
          <p:cNvSpPr/>
          <p:nvPr/>
        </p:nvSpPr>
        <p:spPr>
          <a:xfrm>
            <a:off x="15486283" y="2171700"/>
            <a:ext cx="375086" cy="438940"/>
          </a:xfrm>
          <a:prstGeom prst="line">
            <a:avLst/>
          </a:prstGeom>
          <a:ln w="66675" cap="flat">
            <a:solidFill>
              <a:srgbClr val="F9B68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1" name="AutoShape 21"/>
          <p:cNvSpPr/>
          <p:nvPr/>
        </p:nvSpPr>
        <p:spPr>
          <a:xfrm>
            <a:off x="15827501" y="2171700"/>
            <a:ext cx="375086" cy="438940"/>
          </a:xfrm>
          <a:prstGeom prst="line">
            <a:avLst/>
          </a:prstGeom>
          <a:ln w="66675" cap="flat">
            <a:solidFill>
              <a:srgbClr val="F9B68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2" name="AutoShape 22"/>
          <p:cNvSpPr/>
          <p:nvPr/>
        </p:nvSpPr>
        <p:spPr>
          <a:xfrm>
            <a:off x="16168719" y="2171700"/>
            <a:ext cx="375086" cy="438940"/>
          </a:xfrm>
          <a:prstGeom prst="line">
            <a:avLst/>
          </a:prstGeom>
          <a:ln w="66675" cap="flat">
            <a:solidFill>
              <a:srgbClr val="F9B68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3" name="AutoShape 23"/>
          <p:cNvSpPr/>
          <p:nvPr/>
        </p:nvSpPr>
        <p:spPr>
          <a:xfrm>
            <a:off x="16509937" y="2171700"/>
            <a:ext cx="375086" cy="438940"/>
          </a:xfrm>
          <a:prstGeom prst="line">
            <a:avLst/>
          </a:prstGeom>
          <a:ln w="66675" cap="flat">
            <a:solidFill>
              <a:srgbClr val="F9B68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4" name="AutoShape 24"/>
          <p:cNvSpPr/>
          <p:nvPr/>
        </p:nvSpPr>
        <p:spPr>
          <a:xfrm>
            <a:off x="16851156" y="2171700"/>
            <a:ext cx="375086" cy="438940"/>
          </a:xfrm>
          <a:prstGeom prst="line">
            <a:avLst/>
          </a:prstGeom>
          <a:ln w="66675" cap="flat">
            <a:solidFill>
              <a:srgbClr val="F9B68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5" name="AutoShape 25"/>
          <p:cNvSpPr/>
          <p:nvPr/>
        </p:nvSpPr>
        <p:spPr>
          <a:xfrm>
            <a:off x="17192374" y="2171700"/>
            <a:ext cx="375086" cy="438940"/>
          </a:xfrm>
          <a:prstGeom prst="line">
            <a:avLst/>
          </a:prstGeom>
          <a:ln w="66675" cap="flat">
            <a:solidFill>
              <a:srgbClr val="F9B68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6" name="AutoShape 26"/>
          <p:cNvSpPr/>
          <p:nvPr/>
        </p:nvSpPr>
        <p:spPr>
          <a:xfrm>
            <a:off x="17533592" y="2171700"/>
            <a:ext cx="375086" cy="438940"/>
          </a:xfrm>
          <a:prstGeom prst="line">
            <a:avLst/>
          </a:prstGeom>
          <a:ln w="66675" cap="flat">
            <a:solidFill>
              <a:srgbClr val="F9B680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D1B2C42F-07D6-C1B7-FAE0-0BA344C77E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19400" y="2667203"/>
            <a:ext cx="12426524" cy="5881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2039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4FCF760D-A9B0-BF3C-00E1-09D6E2C238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0180" y="7075566"/>
            <a:ext cx="11072083" cy="186608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70691005-8267-4F8A-09EE-FA8B59AF9B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0180" y="1855935"/>
            <a:ext cx="10647884" cy="5467424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>
            <a:off x="-19878" y="-1566585"/>
            <a:ext cx="18288000" cy="3330795"/>
            <a:chOff x="0" y="0"/>
            <a:chExt cx="24384000" cy="444106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4"/>
            <a:srcRect t="40832" b="31830"/>
            <a:stretch>
              <a:fillRect/>
            </a:stretch>
          </p:blipFill>
          <p:spPr>
            <a:xfrm>
              <a:off x="0" y="0"/>
              <a:ext cx="24384000" cy="4441060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5859446" y="9125412"/>
            <a:ext cx="6132387" cy="3086100"/>
            <a:chOff x="0" y="0"/>
            <a:chExt cx="1615114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615114" cy="812800"/>
            </a:xfrm>
            <a:custGeom>
              <a:avLst/>
              <a:gdLst/>
              <a:ahLst/>
              <a:cxnLst/>
              <a:rect l="l" t="t" r="r" b="b"/>
              <a:pathLst>
                <a:path w="1615114" h="812800">
                  <a:moveTo>
                    <a:pt x="0" y="0"/>
                  </a:moveTo>
                  <a:lnTo>
                    <a:pt x="1615114" y="0"/>
                  </a:lnTo>
                  <a:lnTo>
                    <a:pt x="1615114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5A6C99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66675"/>
              <a:ext cx="1615114" cy="8794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99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 flipH="1" flipV="1">
            <a:off x="11413125" y="7921996"/>
            <a:ext cx="6874875" cy="2672608"/>
          </a:xfrm>
          <a:custGeom>
            <a:avLst/>
            <a:gdLst/>
            <a:ahLst/>
            <a:cxnLst/>
            <a:rect l="l" t="t" r="r" b="b"/>
            <a:pathLst>
              <a:path w="6874875" h="2672608">
                <a:moveTo>
                  <a:pt x="6874875" y="2672608"/>
                </a:moveTo>
                <a:lnTo>
                  <a:pt x="0" y="2672608"/>
                </a:lnTo>
                <a:lnTo>
                  <a:pt x="0" y="0"/>
                </a:lnTo>
                <a:lnTo>
                  <a:pt x="6874875" y="0"/>
                </a:lnTo>
                <a:lnTo>
                  <a:pt x="6874875" y="2672608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6011846" y="9435132"/>
            <a:ext cx="6132387" cy="2928780"/>
            <a:chOff x="0" y="0"/>
            <a:chExt cx="1615114" cy="77136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615114" cy="771366"/>
            </a:xfrm>
            <a:custGeom>
              <a:avLst/>
              <a:gdLst/>
              <a:ahLst/>
              <a:cxnLst/>
              <a:rect l="l" t="t" r="r" b="b"/>
              <a:pathLst>
                <a:path w="1615114" h="771366">
                  <a:moveTo>
                    <a:pt x="0" y="0"/>
                  </a:moveTo>
                  <a:lnTo>
                    <a:pt x="1615114" y="0"/>
                  </a:lnTo>
                  <a:lnTo>
                    <a:pt x="1615114" y="771366"/>
                  </a:lnTo>
                  <a:lnTo>
                    <a:pt x="0" y="771366"/>
                  </a:lnTo>
                  <a:close/>
                </a:path>
              </a:pathLst>
            </a:custGeom>
            <a:solidFill>
              <a:srgbClr val="051D64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66675"/>
              <a:ext cx="1615114" cy="8380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9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 flipV="1">
            <a:off x="0" y="7921996"/>
            <a:ext cx="6874875" cy="2672608"/>
          </a:xfrm>
          <a:custGeom>
            <a:avLst/>
            <a:gdLst/>
            <a:ahLst/>
            <a:cxnLst/>
            <a:rect l="l" t="t" r="r" b="b"/>
            <a:pathLst>
              <a:path w="6874875" h="2672608">
                <a:moveTo>
                  <a:pt x="0" y="2672608"/>
                </a:moveTo>
                <a:lnTo>
                  <a:pt x="6874875" y="2672608"/>
                </a:lnTo>
                <a:lnTo>
                  <a:pt x="6874875" y="0"/>
                </a:lnTo>
                <a:lnTo>
                  <a:pt x="0" y="0"/>
                </a:lnTo>
                <a:lnTo>
                  <a:pt x="0" y="2672608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-1609618" y="1764210"/>
            <a:ext cx="5952668" cy="959850"/>
            <a:chOff x="0" y="0"/>
            <a:chExt cx="812800" cy="131062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131062"/>
            </a:xfrm>
            <a:custGeom>
              <a:avLst/>
              <a:gdLst/>
              <a:ahLst/>
              <a:cxnLst/>
              <a:rect l="l" t="t" r="r" b="b"/>
              <a:pathLst>
                <a:path w="812800" h="131062">
                  <a:moveTo>
                    <a:pt x="203200" y="0"/>
                  </a:moveTo>
                  <a:lnTo>
                    <a:pt x="812800" y="0"/>
                  </a:lnTo>
                  <a:lnTo>
                    <a:pt x="609600" y="131062"/>
                  </a:lnTo>
                  <a:lnTo>
                    <a:pt x="0" y="131062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5A6C99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101600" y="-38100"/>
              <a:ext cx="609600" cy="1691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-1609618" y="1182290"/>
            <a:ext cx="5952668" cy="959850"/>
            <a:chOff x="0" y="0"/>
            <a:chExt cx="812800" cy="131062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131062"/>
            </a:xfrm>
            <a:custGeom>
              <a:avLst/>
              <a:gdLst/>
              <a:ahLst/>
              <a:cxnLst/>
              <a:rect l="l" t="t" r="r" b="b"/>
              <a:pathLst>
                <a:path w="812800" h="131062">
                  <a:moveTo>
                    <a:pt x="203200" y="0"/>
                  </a:moveTo>
                  <a:lnTo>
                    <a:pt x="812800" y="0"/>
                  </a:lnTo>
                  <a:lnTo>
                    <a:pt x="609600" y="131062"/>
                  </a:lnTo>
                  <a:lnTo>
                    <a:pt x="0" y="131062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51D64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101600" y="-38100"/>
              <a:ext cx="609600" cy="1691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9" name="AutoShape 19"/>
          <p:cNvSpPr/>
          <p:nvPr/>
        </p:nvSpPr>
        <p:spPr>
          <a:xfrm>
            <a:off x="15145065" y="2171700"/>
            <a:ext cx="375086" cy="438940"/>
          </a:xfrm>
          <a:prstGeom prst="line">
            <a:avLst/>
          </a:prstGeom>
          <a:ln w="66675" cap="flat">
            <a:solidFill>
              <a:srgbClr val="F9B68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0" name="AutoShape 20"/>
          <p:cNvSpPr/>
          <p:nvPr/>
        </p:nvSpPr>
        <p:spPr>
          <a:xfrm>
            <a:off x="15486283" y="2171700"/>
            <a:ext cx="375086" cy="438940"/>
          </a:xfrm>
          <a:prstGeom prst="line">
            <a:avLst/>
          </a:prstGeom>
          <a:ln w="66675" cap="flat">
            <a:solidFill>
              <a:srgbClr val="F9B68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1" name="AutoShape 21"/>
          <p:cNvSpPr/>
          <p:nvPr/>
        </p:nvSpPr>
        <p:spPr>
          <a:xfrm>
            <a:off x="15827501" y="2171700"/>
            <a:ext cx="375086" cy="438940"/>
          </a:xfrm>
          <a:prstGeom prst="line">
            <a:avLst/>
          </a:prstGeom>
          <a:ln w="66675" cap="flat">
            <a:solidFill>
              <a:srgbClr val="F9B68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2" name="AutoShape 22"/>
          <p:cNvSpPr/>
          <p:nvPr/>
        </p:nvSpPr>
        <p:spPr>
          <a:xfrm>
            <a:off x="16168719" y="2171700"/>
            <a:ext cx="375086" cy="438940"/>
          </a:xfrm>
          <a:prstGeom prst="line">
            <a:avLst/>
          </a:prstGeom>
          <a:ln w="66675" cap="flat">
            <a:solidFill>
              <a:srgbClr val="F9B68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3" name="AutoShape 23"/>
          <p:cNvSpPr/>
          <p:nvPr/>
        </p:nvSpPr>
        <p:spPr>
          <a:xfrm>
            <a:off x="16509937" y="2171700"/>
            <a:ext cx="375086" cy="438940"/>
          </a:xfrm>
          <a:prstGeom prst="line">
            <a:avLst/>
          </a:prstGeom>
          <a:ln w="66675" cap="flat">
            <a:solidFill>
              <a:srgbClr val="F9B68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4" name="AutoShape 24"/>
          <p:cNvSpPr/>
          <p:nvPr/>
        </p:nvSpPr>
        <p:spPr>
          <a:xfrm>
            <a:off x="16851156" y="2171700"/>
            <a:ext cx="375086" cy="438940"/>
          </a:xfrm>
          <a:prstGeom prst="line">
            <a:avLst/>
          </a:prstGeom>
          <a:ln w="66675" cap="flat">
            <a:solidFill>
              <a:srgbClr val="F9B68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5" name="AutoShape 25"/>
          <p:cNvSpPr/>
          <p:nvPr/>
        </p:nvSpPr>
        <p:spPr>
          <a:xfrm>
            <a:off x="17192374" y="2171700"/>
            <a:ext cx="375086" cy="438940"/>
          </a:xfrm>
          <a:prstGeom prst="line">
            <a:avLst/>
          </a:prstGeom>
          <a:ln w="66675" cap="flat">
            <a:solidFill>
              <a:srgbClr val="F9B68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6" name="AutoShape 26"/>
          <p:cNvSpPr/>
          <p:nvPr/>
        </p:nvSpPr>
        <p:spPr>
          <a:xfrm>
            <a:off x="17533592" y="2171700"/>
            <a:ext cx="375086" cy="438940"/>
          </a:xfrm>
          <a:prstGeom prst="line">
            <a:avLst/>
          </a:prstGeom>
          <a:ln w="66675" cap="flat">
            <a:solidFill>
              <a:srgbClr val="F9B680"/>
            </a:solidFill>
            <a:prstDash val="solid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501353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1960665" cy="10337215"/>
            <a:chOff x="0" y="0"/>
            <a:chExt cx="17952872" cy="1551608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952847" cy="15516098"/>
            </a:xfrm>
            <a:custGeom>
              <a:avLst/>
              <a:gdLst/>
              <a:ahLst/>
              <a:cxnLst/>
              <a:rect l="l" t="t" r="r" b="b"/>
              <a:pathLst>
                <a:path w="17952847" h="15516098">
                  <a:moveTo>
                    <a:pt x="0" y="0"/>
                  </a:moveTo>
                  <a:lnTo>
                    <a:pt x="0" y="15516098"/>
                  </a:lnTo>
                  <a:lnTo>
                    <a:pt x="17952847" y="15516098"/>
                  </a:lnTo>
                  <a:lnTo>
                    <a:pt x="2928493" y="0"/>
                  </a:lnTo>
                  <a:close/>
                </a:path>
              </a:pathLst>
            </a:custGeom>
            <a:blipFill>
              <a:blip r:embed="rId2"/>
              <a:stretch>
                <a:fillRect l="-20265" r="-20265"/>
              </a:stretch>
            </a:blip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2593208" y="0"/>
            <a:ext cx="8696213" cy="4941954"/>
            <a:chOff x="0" y="0"/>
            <a:chExt cx="27303184" cy="1551607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7303223" cy="15516098"/>
            </a:xfrm>
            <a:custGeom>
              <a:avLst/>
              <a:gdLst/>
              <a:ahLst/>
              <a:cxnLst/>
              <a:rect l="l" t="t" r="r" b="b"/>
              <a:pathLst>
                <a:path w="27303223" h="15516098">
                  <a:moveTo>
                    <a:pt x="0" y="0"/>
                  </a:moveTo>
                  <a:lnTo>
                    <a:pt x="15024354" y="15516098"/>
                  </a:lnTo>
                  <a:lnTo>
                    <a:pt x="27303223" y="15516098"/>
                  </a:lnTo>
                  <a:lnTo>
                    <a:pt x="12278868" y="0"/>
                  </a:lnTo>
                  <a:close/>
                </a:path>
              </a:pathLst>
            </a:custGeom>
            <a:blipFill>
              <a:blip r:embed="rId3"/>
              <a:stretch>
                <a:fillRect t="-7961" b="-9496"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>
            <a:off x="13146899" y="7254522"/>
            <a:ext cx="7499226" cy="3722217"/>
            <a:chOff x="0" y="0"/>
            <a:chExt cx="812800" cy="40343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403431"/>
            </a:xfrm>
            <a:custGeom>
              <a:avLst/>
              <a:gdLst/>
              <a:ahLst/>
              <a:cxnLst/>
              <a:rect l="l" t="t" r="r" b="b"/>
              <a:pathLst>
                <a:path w="812800" h="403431">
                  <a:moveTo>
                    <a:pt x="406400" y="0"/>
                  </a:moveTo>
                  <a:lnTo>
                    <a:pt x="812800" y="403431"/>
                  </a:lnTo>
                  <a:lnTo>
                    <a:pt x="0" y="403431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5A6C99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127000" y="149207"/>
              <a:ext cx="558800" cy="2254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4039352" y="6948960"/>
            <a:ext cx="7499226" cy="4027778"/>
            <a:chOff x="0" y="0"/>
            <a:chExt cx="812800" cy="436549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436549"/>
            </a:xfrm>
            <a:custGeom>
              <a:avLst/>
              <a:gdLst/>
              <a:ahLst/>
              <a:cxnLst/>
              <a:rect l="l" t="t" r="r" b="b"/>
              <a:pathLst>
                <a:path w="812800" h="436549">
                  <a:moveTo>
                    <a:pt x="406400" y="0"/>
                  </a:moveTo>
                  <a:lnTo>
                    <a:pt x="812800" y="436549"/>
                  </a:lnTo>
                  <a:lnTo>
                    <a:pt x="0" y="436549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51D64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127000" y="164583"/>
              <a:ext cx="558800" cy="2407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AutoShape 12"/>
          <p:cNvSpPr/>
          <p:nvPr/>
        </p:nvSpPr>
        <p:spPr>
          <a:xfrm>
            <a:off x="17467496" y="7290084"/>
            <a:ext cx="1140604" cy="1266742"/>
          </a:xfrm>
          <a:prstGeom prst="line">
            <a:avLst/>
          </a:prstGeom>
          <a:ln w="95250" cap="flat">
            <a:solidFill>
              <a:srgbClr val="F9B68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AutoShape 13"/>
          <p:cNvSpPr/>
          <p:nvPr/>
        </p:nvSpPr>
        <p:spPr>
          <a:xfrm>
            <a:off x="17175318" y="7647082"/>
            <a:ext cx="1140604" cy="1266742"/>
          </a:xfrm>
          <a:prstGeom prst="line">
            <a:avLst/>
          </a:prstGeom>
          <a:ln w="95250" cap="flat">
            <a:solidFill>
              <a:srgbClr val="F9B68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4" name="Group 14"/>
          <p:cNvGrpSpPr>
            <a:grpSpLocks noChangeAspect="1"/>
          </p:cNvGrpSpPr>
          <p:nvPr/>
        </p:nvGrpSpPr>
        <p:grpSpPr>
          <a:xfrm>
            <a:off x="7698284" y="5345046"/>
            <a:ext cx="8696213" cy="4941954"/>
            <a:chOff x="0" y="0"/>
            <a:chExt cx="27303184" cy="15516073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7303223" cy="15516098"/>
            </a:xfrm>
            <a:custGeom>
              <a:avLst/>
              <a:gdLst/>
              <a:ahLst/>
              <a:cxnLst/>
              <a:rect l="l" t="t" r="r" b="b"/>
              <a:pathLst>
                <a:path w="27303223" h="15516098">
                  <a:moveTo>
                    <a:pt x="0" y="0"/>
                  </a:moveTo>
                  <a:lnTo>
                    <a:pt x="15024354" y="15516098"/>
                  </a:lnTo>
                  <a:lnTo>
                    <a:pt x="27303223" y="15516098"/>
                  </a:lnTo>
                  <a:lnTo>
                    <a:pt x="12278868" y="0"/>
                  </a:lnTo>
                  <a:close/>
                </a:path>
              </a:pathLst>
            </a:custGeom>
            <a:blipFill>
              <a:blip r:embed="rId3"/>
              <a:stretch>
                <a:fillRect t="-6911" b="-10546"/>
              </a:stretch>
            </a:blipFill>
          </p:spPr>
        </p:sp>
      </p:grpSp>
      <p:sp>
        <p:nvSpPr>
          <p:cNvPr id="16" name="TextBox 16"/>
          <p:cNvSpPr txBox="1"/>
          <p:nvPr/>
        </p:nvSpPr>
        <p:spPr>
          <a:xfrm>
            <a:off x="11381203" y="2159613"/>
            <a:ext cx="6345306" cy="19080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 rtl="1">
              <a:lnSpc>
                <a:spcPts val="7679"/>
              </a:lnSpc>
            </a:pPr>
            <a:r>
              <a:rPr lang="en-US" sz="6000" dirty="0">
                <a:solidFill>
                  <a:srgbClr val="051D64"/>
                </a:solidFill>
                <a:latin typeface="Oswald Bold"/>
                <a:ea typeface="Oswald Bold"/>
                <a:cs typeface="2  Elm" panose="00000400000000000000" pitchFamily="2" charset="-78"/>
                <a:sym typeface="Oswald Bold"/>
              </a:rPr>
              <a:t>https://github.com/htcshirinkalam/KNN</a:t>
            </a:r>
          </a:p>
        </p:txBody>
      </p:sp>
      <p:grpSp>
        <p:nvGrpSpPr>
          <p:cNvPr id="17" name="Group 17"/>
          <p:cNvGrpSpPr/>
          <p:nvPr/>
        </p:nvGrpSpPr>
        <p:grpSpPr>
          <a:xfrm rot="-10800000">
            <a:off x="6540126" y="-1801727"/>
            <a:ext cx="7499226" cy="3722217"/>
            <a:chOff x="0" y="0"/>
            <a:chExt cx="812800" cy="403431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403431"/>
            </a:xfrm>
            <a:custGeom>
              <a:avLst/>
              <a:gdLst/>
              <a:ahLst/>
              <a:cxnLst/>
              <a:rect l="l" t="t" r="r" b="b"/>
              <a:pathLst>
                <a:path w="812800" h="403431">
                  <a:moveTo>
                    <a:pt x="406400" y="0"/>
                  </a:moveTo>
                  <a:lnTo>
                    <a:pt x="812800" y="403431"/>
                  </a:lnTo>
                  <a:lnTo>
                    <a:pt x="0" y="403431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5A6C99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127000" y="149207"/>
              <a:ext cx="558800" cy="2254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 rot="-10800000">
            <a:off x="5647673" y="-1801727"/>
            <a:ext cx="7499226" cy="4027778"/>
            <a:chOff x="0" y="0"/>
            <a:chExt cx="812800" cy="436549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436549"/>
            </a:xfrm>
            <a:custGeom>
              <a:avLst/>
              <a:gdLst/>
              <a:ahLst/>
              <a:cxnLst/>
              <a:rect l="l" t="t" r="r" b="b"/>
              <a:pathLst>
                <a:path w="812800" h="436549">
                  <a:moveTo>
                    <a:pt x="406400" y="0"/>
                  </a:moveTo>
                  <a:lnTo>
                    <a:pt x="812800" y="436549"/>
                  </a:lnTo>
                  <a:lnTo>
                    <a:pt x="0" y="436549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51D64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127000" y="164583"/>
              <a:ext cx="558800" cy="2407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3" name="AutoShape 23"/>
          <p:cNvSpPr/>
          <p:nvPr/>
        </p:nvSpPr>
        <p:spPr>
          <a:xfrm flipH="1" flipV="1">
            <a:off x="8578149" y="618186"/>
            <a:ext cx="1140604" cy="1266742"/>
          </a:xfrm>
          <a:prstGeom prst="line">
            <a:avLst/>
          </a:prstGeom>
          <a:ln w="95250" cap="flat">
            <a:solidFill>
              <a:srgbClr val="F9B68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4" name="AutoShape 24"/>
          <p:cNvSpPr/>
          <p:nvPr/>
        </p:nvSpPr>
        <p:spPr>
          <a:xfrm flipH="1" flipV="1">
            <a:off x="8870327" y="261187"/>
            <a:ext cx="1140604" cy="1266742"/>
          </a:xfrm>
          <a:prstGeom prst="line">
            <a:avLst/>
          </a:prstGeom>
          <a:ln w="95250" cap="flat">
            <a:solidFill>
              <a:srgbClr val="F9B680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38D22782-74C2-1E24-CE2D-311CC0DEA199}"/>
              </a:ext>
            </a:extLst>
          </p:cNvPr>
          <p:cNvSpPr txBox="1"/>
          <p:nvPr/>
        </p:nvSpPr>
        <p:spPr>
          <a:xfrm>
            <a:off x="-1219200" y="2095500"/>
            <a:ext cx="20726400" cy="73396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grpSp>
        <p:nvGrpSpPr>
          <p:cNvPr id="2" name="Group 2"/>
          <p:cNvGrpSpPr/>
          <p:nvPr/>
        </p:nvGrpSpPr>
        <p:grpSpPr>
          <a:xfrm>
            <a:off x="0" y="0"/>
            <a:ext cx="18288000" cy="3330795"/>
            <a:chOff x="0" y="0"/>
            <a:chExt cx="24384000" cy="444106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t="40832" b="31830"/>
            <a:stretch>
              <a:fillRect/>
            </a:stretch>
          </p:blipFill>
          <p:spPr>
            <a:xfrm>
              <a:off x="0" y="0"/>
              <a:ext cx="24384000" cy="4441060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5859446" y="9125412"/>
            <a:ext cx="6132387" cy="3086100"/>
            <a:chOff x="0" y="0"/>
            <a:chExt cx="1615114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615114" cy="812800"/>
            </a:xfrm>
            <a:custGeom>
              <a:avLst/>
              <a:gdLst/>
              <a:ahLst/>
              <a:cxnLst/>
              <a:rect l="l" t="t" r="r" b="b"/>
              <a:pathLst>
                <a:path w="1615114" h="812800">
                  <a:moveTo>
                    <a:pt x="0" y="0"/>
                  </a:moveTo>
                  <a:lnTo>
                    <a:pt x="1615114" y="0"/>
                  </a:lnTo>
                  <a:lnTo>
                    <a:pt x="1615114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5A6C99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66675"/>
              <a:ext cx="1615114" cy="8794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99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 flipH="1" flipV="1">
            <a:off x="11413125" y="7921996"/>
            <a:ext cx="6874875" cy="2672608"/>
          </a:xfrm>
          <a:custGeom>
            <a:avLst/>
            <a:gdLst/>
            <a:ahLst/>
            <a:cxnLst/>
            <a:rect l="l" t="t" r="r" b="b"/>
            <a:pathLst>
              <a:path w="6874875" h="2672608">
                <a:moveTo>
                  <a:pt x="6874875" y="2672608"/>
                </a:moveTo>
                <a:lnTo>
                  <a:pt x="0" y="2672608"/>
                </a:lnTo>
                <a:lnTo>
                  <a:pt x="0" y="0"/>
                </a:lnTo>
                <a:lnTo>
                  <a:pt x="6874875" y="0"/>
                </a:lnTo>
                <a:lnTo>
                  <a:pt x="6874875" y="2672608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6011846" y="9435132"/>
            <a:ext cx="6132387" cy="2928780"/>
            <a:chOff x="0" y="0"/>
            <a:chExt cx="1615114" cy="77136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615114" cy="771366"/>
            </a:xfrm>
            <a:custGeom>
              <a:avLst/>
              <a:gdLst/>
              <a:ahLst/>
              <a:cxnLst/>
              <a:rect l="l" t="t" r="r" b="b"/>
              <a:pathLst>
                <a:path w="1615114" h="771366">
                  <a:moveTo>
                    <a:pt x="0" y="0"/>
                  </a:moveTo>
                  <a:lnTo>
                    <a:pt x="1615114" y="0"/>
                  </a:lnTo>
                  <a:lnTo>
                    <a:pt x="1615114" y="771366"/>
                  </a:lnTo>
                  <a:lnTo>
                    <a:pt x="0" y="771366"/>
                  </a:lnTo>
                  <a:close/>
                </a:path>
              </a:pathLst>
            </a:custGeom>
            <a:solidFill>
              <a:srgbClr val="051D64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66675"/>
              <a:ext cx="1615114" cy="8380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9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 flipV="1">
            <a:off x="0" y="7921996"/>
            <a:ext cx="6874875" cy="2672608"/>
          </a:xfrm>
          <a:custGeom>
            <a:avLst/>
            <a:gdLst/>
            <a:ahLst/>
            <a:cxnLst/>
            <a:rect l="l" t="t" r="r" b="b"/>
            <a:pathLst>
              <a:path w="6874875" h="2672608">
                <a:moveTo>
                  <a:pt x="0" y="2672608"/>
                </a:moveTo>
                <a:lnTo>
                  <a:pt x="6874875" y="2672608"/>
                </a:lnTo>
                <a:lnTo>
                  <a:pt x="6874875" y="0"/>
                </a:lnTo>
                <a:lnTo>
                  <a:pt x="0" y="0"/>
                </a:lnTo>
                <a:lnTo>
                  <a:pt x="0" y="2672608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-1609618" y="2951693"/>
            <a:ext cx="5952668" cy="959850"/>
            <a:chOff x="0" y="0"/>
            <a:chExt cx="812800" cy="131062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131062"/>
            </a:xfrm>
            <a:custGeom>
              <a:avLst/>
              <a:gdLst/>
              <a:ahLst/>
              <a:cxnLst/>
              <a:rect l="l" t="t" r="r" b="b"/>
              <a:pathLst>
                <a:path w="812800" h="131062">
                  <a:moveTo>
                    <a:pt x="203200" y="0"/>
                  </a:moveTo>
                  <a:lnTo>
                    <a:pt x="812800" y="0"/>
                  </a:lnTo>
                  <a:lnTo>
                    <a:pt x="609600" y="131062"/>
                  </a:lnTo>
                  <a:lnTo>
                    <a:pt x="0" y="131062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5A6C99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101600" y="-38100"/>
              <a:ext cx="609600" cy="1691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-1604169" y="2750046"/>
            <a:ext cx="5952668" cy="959850"/>
            <a:chOff x="0" y="0"/>
            <a:chExt cx="812800" cy="131062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131062"/>
            </a:xfrm>
            <a:custGeom>
              <a:avLst/>
              <a:gdLst/>
              <a:ahLst/>
              <a:cxnLst/>
              <a:rect l="l" t="t" r="r" b="b"/>
              <a:pathLst>
                <a:path w="812800" h="131062">
                  <a:moveTo>
                    <a:pt x="203200" y="0"/>
                  </a:moveTo>
                  <a:lnTo>
                    <a:pt x="812800" y="0"/>
                  </a:lnTo>
                  <a:lnTo>
                    <a:pt x="609600" y="131062"/>
                  </a:lnTo>
                  <a:lnTo>
                    <a:pt x="0" y="131062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51D64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101600" y="-38100"/>
              <a:ext cx="609600" cy="1691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9" name="AutoShape 19"/>
          <p:cNvSpPr/>
          <p:nvPr/>
        </p:nvSpPr>
        <p:spPr>
          <a:xfrm>
            <a:off x="15145065" y="3598322"/>
            <a:ext cx="375086" cy="438940"/>
          </a:xfrm>
          <a:prstGeom prst="line">
            <a:avLst/>
          </a:prstGeom>
          <a:ln w="66675" cap="flat">
            <a:solidFill>
              <a:srgbClr val="F9B68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0" name="AutoShape 20"/>
          <p:cNvSpPr/>
          <p:nvPr/>
        </p:nvSpPr>
        <p:spPr>
          <a:xfrm>
            <a:off x="15486283" y="3598322"/>
            <a:ext cx="375086" cy="438940"/>
          </a:xfrm>
          <a:prstGeom prst="line">
            <a:avLst/>
          </a:prstGeom>
          <a:ln w="66675" cap="flat">
            <a:solidFill>
              <a:srgbClr val="F9B68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1" name="AutoShape 21"/>
          <p:cNvSpPr/>
          <p:nvPr/>
        </p:nvSpPr>
        <p:spPr>
          <a:xfrm>
            <a:off x="15827501" y="3598322"/>
            <a:ext cx="375086" cy="438940"/>
          </a:xfrm>
          <a:prstGeom prst="line">
            <a:avLst/>
          </a:prstGeom>
          <a:ln w="66675" cap="flat">
            <a:solidFill>
              <a:srgbClr val="F9B68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2" name="AutoShape 22"/>
          <p:cNvSpPr/>
          <p:nvPr/>
        </p:nvSpPr>
        <p:spPr>
          <a:xfrm>
            <a:off x="16168719" y="3598322"/>
            <a:ext cx="375086" cy="438940"/>
          </a:xfrm>
          <a:prstGeom prst="line">
            <a:avLst/>
          </a:prstGeom>
          <a:ln w="66675" cap="flat">
            <a:solidFill>
              <a:srgbClr val="F9B68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3" name="AutoShape 23"/>
          <p:cNvSpPr/>
          <p:nvPr/>
        </p:nvSpPr>
        <p:spPr>
          <a:xfrm>
            <a:off x="16509937" y="3598322"/>
            <a:ext cx="375086" cy="438940"/>
          </a:xfrm>
          <a:prstGeom prst="line">
            <a:avLst/>
          </a:prstGeom>
          <a:ln w="66675" cap="flat">
            <a:solidFill>
              <a:srgbClr val="F9B68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4" name="AutoShape 24"/>
          <p:cNvSpPr/>
          <p:nvPr/>
        </p:nvSpPr>
        <p:spPr>
          <a:xfrm>
            <a:off x="16851156" y="3598322"/>
            <a:ext cx="375086" cy="438940"/>
          </a:xfrm>
          <a:prstGeom prst="line">
            <a:avLst/>
          </a:prstGeom>
          <a:ln w="66675" cap="flat">
            <a:solidFill>
              <a:srgbClr val="F9B68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5" name="AutoShape 25"/>
          <p:cNvSpPr/>
          <p:nvPr/>
        </p:nvSpPr>
        <p:spPr>
          <a:xfrm>
            <a:off x="17192374" y="3598322"/>
            <a:ext cx="375086" cy="438940"/>
          </a:xfrm>
          <a:prstGeom prst="line">
            <a:avLst/>
          </a:prstGeom>
          <a:ln w="66675" cap="flat">
            <a:solidFill>
              <a:srgbClr val="F9B68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6" name="AutoShape 26"/>
          <p:cNvSpPr/>
          <p:nvPr/>
        </p:nvSpPr>
        <p:spPr>
          <a:xfrm>
            <a:off x="17533592" y="3598322"/>
            <a:ext cx="375086" cy="438940"/>
          </a:xfrm>
          <a:prstGeom prst="line">
            <a:avLst/>
          </a:prstGeom>
          <a:ln w="66675" cap="flat">
            <a:solidFill>
              <a:srgbClr val="F9B68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771ABC2-1F0B-463E-8739-56D3471F2E9B}"/>
              </a:ext>
            </a:extLst>
          </p:cNvPr>
          <p:cNvSpPr txBox="1"/>
          <p:nvPr/>
        </p:nvSpPr>
        <p:spPr>
          <a:xfrm>
            <a:off x="1596874" y="4290419"/>
            <a:ext cx="1496233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rtl="1"/>
            <a:endParaRPr lang="en-US" sz="3600" b="0" i="0" u="none" strike="noStrike" baseline="0" dirty="0">
              <a:solidFill>
                <a:srgbClr val="002060"/>
              </a:solidFill>
              <a:latin typeface="Times New Roman" panose="02020603050405020304" pitchFamily="18" charset="0"/>
              <a:cs typeface="B Nazanin" panose="00000400000000000000" pitchFamily="2" charset="-78"/>
            </a:endParaRPr>
          </a:p>
          <a:p>
            <a:pPr marR="1120" algn="just" rtl="1"/>
            <a:r>
              <a:rPr lang="fa-IR" sz="3600" b="0" i="0" u="none" strike="noStrike" baseline="0" dirty="0">
                <a:solidFill>
                  <a:srgbClr val="002060"/>
                </a:solidFill>
                <a:latin typeface="Tahoma" panose="020B0604030504040204" pitchFamily="34" charset="0"/>
                <a:cs typeface="B Nazanin" panose="00000400000000000000" pitchFamily="2" charset="-78"/>
              </a:rPr>
              <a:t>الگوریتم</a:t>
            </a:r>
            <a:r>
              <a:rPr lang="en-US" sz="3600" b="0" i="0" u="none" strike="noStrike" baseline="0" dirty="0">
                <a:solidFill>
                  <a:srgbClr val="002060"/>
                </a:solidFill>
                <a:latin typeface="Tahoma" panose="020B0604030504040204" pitchFamily="34" charset="0"/>
                <a:cs typeface="B Nazanin" panose="00000400000000000000" pitchFamily="2" charset="-78"/>
              </a:rPr>
              <a:t> </a:t>
            </a:r>
            <a:r>
              <a:rPr lang="en-US" sz="3600" b="0" i="0" u="none" strike="noStrike" baseline="0" dirty="0">
                <a:solidFill>
                  <a:srgbClr val="002060"/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KNN</a:t>
            </a:r>
            <a:r>
              <a:rPr lang="fa-IR" sz="3600" b="0" i="0" u="none" strike="noStrike" baseline="0" dirty="0">
                <a:solidFill>
                  <a:srgbClr val="002060"/>
                </a:solidFill>
                <a:latin typeface="Tahoma" panose="020B0604030504040204" pitchFamily="34" charset="0"/>
                <a:cs typeface="B Nazanin" panose="00000400000000000000" pitchFamily="2" charset="-78"/>
              </a:rPr>
              <a:t>سعی میکند با محاسبه فاصله بین داده</a:t>
            </a:r>
            <a:r>
              <a:rPr lang="en-US" sz="3600" b="0" i="0" u="none" strike="noStrike" baseline="0" dirty="0">
                <a:solidFill>
                  <a:srgbClr val="002060"/>
                </a:solidFill>
                <a:latin typeface="Tahoma" panose="020B0604030504040204" pitchFamily="34" charset="0"/>
                <a:cs typeface="B Nazanin" panose="00000400000000000000" pitchFamily="2" charset="-78"/>
              </a:rPr>
              <a:t> </a:t>
            </a:r>
            <a:r>
              <a:rPr lang="fa-IR" sz="3600" b="0" i="0" u="none" strike="noStrike" baseline="0" dirty="0">
                <a:solidFill>
                  <a:srgbClr val="002060"/>
                </a:solidFill>
                <a:latin typeface="Tahoma" panose="020B0604030504040204" pitchFamily="34" charset="0"/>
                <a:cs typeface="B Nazanin" panose="00000400000000000000" pitchFamily="2" charset="-78"/>
              </a:rPr>
              <a:t>های آزمایشی و تمام نقاط آموزشی،</a:t>
            </a:r>
            <a:r>
              <a:rPr lang="en-US" sz="3600" b="0" i="0" u="none" strike="noStrike" baseline="0" dirty="0">
                <a:solidFill>
                  <a:srgbClr val="002060"/>
                </a:solidFill>
                <a:latin typeface="Tahoma" panose="020B0604030504040204" pitchFamily="34" charset="0"/>
                <a:cs typeface="B Nazanin" panose="00000400000000000000" pitchFamily="2" charset="-78"/>
              </a:rPr>
              <a:t> </a:t>
            </a:r>
            <a:r>
              <a:rPr lang="fa-IR" sz="3600" b="0" i="0" u="none" strike="noStrike" baseline="0" dirty="0">
                <a:solidFill>
                  <a:srgbClr val="002060"/>
                </a:solidFill>
                <a:latin typeface="Tahoma" panose="020B0604030504040204" pitchFamily="34" charset="0"/>
                <a:cs typeface="B Nazanin" panose="00000400000000000000" pitchFamily="2" charset="-78"/>
              </a:rPr>
              <a:t>ک</a:t>
            </a:r>
            <a:r>
              <a:rPr lang="fa-IR" sz="3600" dirty="0">
                <a:solidFill>
                  <a:srgbClr val="002060"/>
                </a:solidFill>
                <a:latin typeface="Tahoma" panose="020B0604030504040204" pitchFamily="34" charset="0"/>
                <a:cs typeface="B Nazanin" panose="00000400000000000000" pitchFamily="2" charset="-78"/>
              </a:rPr>
              <a:t>لا</a:t>
            </a:r>
            <a:r>
              <a:rPr lang="fa-IR" sz="3600" b="0" i="0" u="none" strike="noStrike" baseline="0" dirty="0">
                <a:solidFill>
                  <a:srgbClr val="002060"/>
                </a:solidFill>
                <a:latin typeface="Tahoma" panose="020B0604030504040204" pitchFamily="34" charset="0"/>
                <a:cs typeface="B Nazanin" panose="00000400000000000000" pitchFamily="2" charset="-78"/>
              </a:rPr>
              <a:t>س درست را برای داده های آزمون پیش بینی کند. معمولا برای مسائل دسته بندی، رای گیری میتواند برای پیش بینی نمونه آزمایشی به عنوان متداولترین برچسب کلاس در همسایگان</a:t>
            </a:r>
            <a:r>
              <a:rPr lang="fa-IR" sz="3600" b="0" i="0" u="none" strike="noStrike" baseline="0" dirty="0">
                <a:solidFill>
                  <a:srgbClr val="002060"/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 </a:t>
            </a:r>
            <a:r>
              <a:rPr lang="en-US" sz="3600" b="0" i="0" u="none" strike="noStrike" baseline="0" dirty="0">
                <a:solidFill>
                  <a:srgbClr val="002060"/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 k</a:t>
            </a:r>
            <a:r>
              <a:rPr lang="fa-IR" sz="3600" b="0" i="0" u="none" strike="noStrike" baseline="0" dirty="0">
                <a:solidFill>
                  <a:srgbClr val="002060"/>
                </a:solidFill>
                <a:latin typeface="Tahoma" panose="020B0604030504040204" pitchFamily="34" charset="0"/>
                <a:cs typeface="B Nazanin" panose="00000400000000000000" pitchFamily="2" charset="-78"/>
              </a:rPr>
              <a:t>استفاده شود. برای مسائل رگرسیون، از میانگین گیری می توان برای پیش بینی نمونه آزمایشی به عنوان میانگین</a:t>
            </a:r>
            <a:r>
              <a:rPr lang="fa-IR" sz="3600" b="0" i="0" u="none" strike="noStrike" baseline="0" dirty="0">
                <a:solidFill>
                  <a:srgbClr val="002060"/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 </a:t>
            </a:r>
            <a:r>
              <a:rPr lang="en-US" sz="3600" b="0" i="0" u="none" strike="noStrike" baseline="0" dirty="0">
                <a:solidFill>
                  <a:srgbClr val="002060"/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 k</a:t>
            </a:r>
            <a:r>
              <a:rPr lang="fa-IR" sz="3600" b="0" i="0" u="none" strike="noStrike" baseline="0" dirty="0">
                <a:solidFill>
                  <a:srgbClr val="002060"/>
                </a:solidFill>
                <a:latin typeface="Tahoma" panose="020B0604030504040204" pitchFamily="34" charset="0"/>
                <a:cs typeface="B Nazanin" panose="00000400000000000000" pitchFamily="2" charset="-78"/>
              </a:rPr>
              <a:t>خروجی با مقدار</a:t>
            </a:r>
            <a:r>
              <a:rPr lang="en-US" sz="3600" b="0" i="0" u="none" strike="noStrike" baseline="0" dirty="0">
                <a:solidFill>
                  <a:srgbClr val="002060"/>
                </a:solidFill>
                <a:latin typeface="Tahoma" panose="020B0604030504040204" pitchFamily="34" charset="0"/>
                <a:cs typeface="B Nazanin" panose="00000400000000000000" pitchFamily="2" charset="-78"/>
              </a:rPr>
              <a:t> </a:t>
            </a:r>
            <a:r>
              <a:rPr lang="fa-IR" sz="3600" b="0" i="0" u="none" strike="noStrike" baseline="0" dirty="0">
                <a:solidFill>
                  <a:srgbClr val="002060"/>
                </a:solidFill>
                <a:latin typeface="Tahoma" panose="020B0604030504040204" pitchFamily="34" charset="0"/>
                <a:cs typeface="B Nazanin" panose="00000400000000000000" pitchFamily="2" charset="-78"/>
              </a:rPr>
              <a:t>واقعی استفاده کرد.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53E584F7-EAA2-DAA2-1408-02B63BA3F149}"/>
              </a:ext>
            </a:extLst>
          </p:cNvPr>
          <p:cNvSpPr/>
          <p:nvPr/>
        </p:nvSpPr>
        <p:spPr>
          <a:xfrm>
            <a:off x="-838200" y="666197"/>
            <a:ext cx="19964400" cy="1093946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Freeform 2"/>
          <p:cNvSpPr/>
          <p:nvPr/>
        </p:nvSpPr>
        <p:spPr>
          <a:xfrm>
            <a:off x="0" y="-883067"/>
            <a:ext cx="18288000" cy="3429000"/>
          </a:xfrm>
          <a:custGeom>
            <a:avLst/>
            <a:gdLst/>
            <a:ahLst/>
            <a:cxnLst/>
            <a:rect l="l" t="t" r="r" b="b"/>
            <a:pathLst>
              <a:path w="18288000" h="3429000">
                <a:moveTo>
                  <a:pt x="0" y="0"/>
                </a:moveTo>
                <a:lnTo>
                  <a:pt x="18288000" y="0"/>
                </a:lnTo>
                <a:lnTo>
                  <a:pt x="18288000" y="3429000"/>
                </a:lnTo>
                <a:lnTo>
                  <a:pt x="0" y="3429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8637466" y="3543300"/>
            <a:ext cx="1508547" cy="1505913"/>
            <a:chOff x="0" y="0"/>
            <a:chExt cx="368348" cy="36770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68348" cy="367705"/>
            </a:xfrm>
            <a:custGeom>
              <a:avLst/>
              <a:gdLst/>
              <a:ahLst/>
              <a:cxnLst/>
              <a:rect l="l" t="t" r="r" b="b"/>
              <a:pathLst>
                <a:path w="368348" h="367705">
                  <a:moveTo>
                    <a:pt x="0" y="0"/>
                  </a:moveTo>
                  <a:lnTo>
                    <a:pt x="368348" y="0"/>
                  </a:lnTo>
                  <a:lnTo>
                    <a:pt x="368348" y="367705"/>
                  </a:lnTo>
                  <a:lnTo>
                    <a:pt x="0" y="367705"/>
                  </a:lnTo>
                  <a:close/>
                </a:path>
              </a:pathLst>
            </a:custGeom>
            <a:solidFill>
              <a:srgbClr val="F9B680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66675"/>
              <a:ext cx="368348" cy="4343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9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5394347" y="3543300"/>
            <a:ext cx="1508547" cy="2419538"/>
            <a:chOff x="0" y="-223083"/>
            <a:chExt cx="368348" cy="590788"/>
          </a:xfrm>
        </p:grpSpPr>
        <p:sp>
          <p:nvSpPr>
            <p:cNvPr id="11" name="Freeform 11"/>
            <p:cNvSpPr/>
            <p:nvPr/>
          </p:nvSpPr>
          <p:spPr>
            <a:xfrm>
              <a:off x="0" y="-223083"/>
              <a:ext cx="368348" cy="367705"/>
            </a:xfrm>
            <a:custGeom>
              <a:avLst/>
              <a:gdLst/>
              <a:ahLst/>
              <a:cxnLst/>
              <a:rect l="l" t="t" r="r" b="b"/>
              <a:pathLst>
                <a:path w="368348" h="367705">
                  <a:moveTo>
                    <a:pt x="0" y="0"/>
                  </a:moveTo>
                  <a:lnTo>
                    <a:pt x="368348" y="0"/>
                  </a:lnTo>
                  <a:lnTo>
                    <a:pt x="368348" y="367705"/>
                  </a:lnTo>
                  <a:lnTo>
                    <a:pt x="0" y="367705"/>
                  </a:lnTo>
                  <a:close/>
                </a:path>
              </a:pathLst>
            </a:custGeom>
            <a:solidFill>
              <a:srgbClr val="F9B680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66675"/>
              <a:ext cx="368348" cy="4343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99"/>
                </a:lnSpc>
              </a:pPr>
              <a:endParaRPr/>
            </a:p>
          </p:txBody>
        </p:sp>
      </p:grpSp>
      <p:sp>
        <p:nvSpPr>
          <p:cNvPr id="22" name="AutoShape 22"/>
          <p:cNvSpPr/>
          <p:nvPr/>
        </p:nvSpPr>
        <p:spPr>
          <a:xfrm flipV="1">
            <a:off x="-1184919" y="9605961"/>
            <a:ext cx="8115511" cy="57150"/>
          </a:xfrm>
          <a:prstGeom prst="line">
            <a:avLst/>
          </a:prstGeom>
          <a:ln w="104775" cap="flat">
            <a:solidFill>
              <a:srgbClr val="F9B68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23" name="Group 23"/>
          <p:cNvGrpSpPr/>
          <p:nvPr/>
        </p:nvGrpSpPr>
        <p:grpSpPr>
          <a:xfrm>
            <a:off x="4846501" y="9715497"/>
            <a:ext cx="14959109" cy="1677560"/>
            <a:chOff x="0" y="0"/>
            <a:chExt cx="1168701" cy="131062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168701" cy="131062"/>
            </a:xfrm>
            <a:custGeom>
              <a:avLst/>
              <a:gdLst/>
              <a:ahLst/>
              <a:cxnLst/>
              <a:rect l="l" t="t" r="r" b="b"/>
              <a:pathLst>
                <a:path w="1168701" h="131062">
                  <a:moveTo>
                    <a:pt x="203200" y="0"/>
                  </a:moveTo>
                  <a:lnTo>
                    <a:pt x="1168701" y="0"/>
                  </a:lnTo>
                  <a:lnTo>
                    <a:pt x="965501" y="131062"/>
                  </a:lnTo>
                  <a:lnTo>
                    <a:pt x="0" y="131062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5A6C99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101600" y="-38100"/>
              <a:ext cx="965501" cy="1691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26" name="Picture 25">
            <a:extLst>
              <a:ext uri="{FF2B5EF4-FFF2-40B4-BE49-F238E27FC236}">
                <a16:creationId xmlns:a16="http://schemas.microsoft.com/office/drawing/2014/main" id="{B35FDD1F-DE60-C276-B0A3-8B422344F1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3077" y="1592108"/>
            <a:ext cx="15021846" cy="177409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62B70F8-493D-DBA8-A146-0BBF97AA6483}"/>
              </a:ext>
            </a:extLst>
          </p:cNvPr>
          <p:cNvSpPr txBox="1"/>
          <p:nvPr/>
        </p:nvSpPr>
        <p:spPr>
          <a:xfrm>
            <a:off x="14525848" y="5962838"/>
            <a:ext cx="320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sz="3600" dirty="0">
                <a:solidFill>
                  <a:srgbClr val="002060"/>
                </a:solidFill>
                <a:cs typeface="B Nazanin" panose="00000400000000000000" pitchFamily="2" charset="-78"/>
              </a:rPr>
              <a:t>فاصله اقلیدسی</a:t>
            </a:r>
            <a:endParaRPr lang="en-US" sz="3600" dirty="0">
              <a:solidFill>
                <a:srgbClr val="002060"/>
              </a:solidFill>
              <a:cs typeface="B Nazanin" panose="00000400000000000000" pitchFamily="2" charset="-78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6694F71-F41F-B611-F61C-30D54AD5B933}"/>
              </a:ext>
            </a:extLst>
          </p:cNvPr>
          <p:cNvSpPr txBox="1"/>
          <p:nvPr/>
        </p:nvSpPr>
        <p:spPr>
          <a:xfrm>
            <a:off x="7791539" y="5962838"/>
            <a:ext cx="320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sz="3600" dirty="0">
                <a:solidFill>
                  <a:srgbClr val="002060"/>
                </a:solidFill>
                <a:cs typeface="B Nazanin" panose="00000400000000000000" pitchFamily="2" charset="-78"/>
              </a:rPr>
              <a:t>فاصله منهتن</a:t>
            </a:r>
            <a:endParaRPr lang="en-US" sz="3600" dirty="0">
              <a:solidFill>
                <a:srgbClr val="002060"/>
              </a:solidFill>
              <a:cs typeface="B Nazanin" panose="00000400000000000000" pitchFamily="2" charset="-78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27B0C8B0-4A32-63C0-2D42-CD7F2D6F33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7591153">
            <a:off x="15394345" y="3561239"/>
            <a:ext cx="1508548" cy="1523863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3B38581B-E2FA-5372-ADF5-815AC902CA3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355217" y="6638889"/>
            <a:ext cx="4648849" cy="1933845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911B8536-B939-67BD-714D-7324D77340C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3901374">
            <a:off x="8604861" y="3566934"/>
            <a:ext cx="1517022" cy="1431277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EAF997F5-11D1-C507-45F0-3318EADAE50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39000" y="6638889"/>
            <a:ext cx="4248743" cy="1924319"/>
          </a:xfrm>
          <a:prstGeom prst="rect">
            <a:avLst/>
          </a:prstGeom>
        </p:spPr>
      </p:pic>
      <p:grpSp>
        <p:nvGrpSpPr>
          <p:cNvPr id="52" name="Group 6">
            <a:extLst>
              <a:ext uri="{FF2B5EF4-FFF2-40B4-BE49-F238E27FC236}">
                <a16:creationId xmlns:a16="http://schemas.microsoft.com/office/drawing/2014/main" id="{32C9F5D9-B043-58C6-07CE-28AE2A509196}"/>
              </a:ext>
            </a:extLst>
          </p:cNvPr>
          <p:cNvGrpSpPr/>
          <p:nvPr/>
        </p:nvGrpSpPr>
        <p:grpSpPr>
          <a:xfrm>
            <a:off x="2418507" y="3543300"/>
            <a:ext cx="1508547" cy="2419538"/>
            <a:chOff x="0" y="-223083"/>
            <a:chExt cx="368348" cy="590788"/>
          </a:xfrm>
        </p:grpSpPr>
        <p:sp>
          <p:nvSpPr>
            <p:cNvPr id="53" name="Freeform 7">
              <a:extLst>
                <a:ext uri="{FF2B5EF4-FFF2-40B4-BE49-F238E27FC236}">
                  <a16:creationId xmlns:a16="http://schemas.microsoft.com/office/drawing/2014/main" id="{7C0B00C2-435B-EF7B-49E8-8B300646ADD8}"/>
                </a:ext>
              </a:extLst>
            </p:cNvPr>
            <p:cNvSpPr/>
            <p:nvPr/>
          </p:nvSpPr>
          <p:spPr>
            <a:xfrm>
              <a:off x="0" y="-223083"/>
              <a:ext cx="368348" cy="367705"/>
            </a:xfrm>
            <a:custGeom>
              <a:avLst/>
              <a:gdLst/>
              <a:ahLst/>
              <a:cxnLst/>
              <a:rect l="l" t="t" r="r" b="b"/>
              <a:pathLst>
                <a:path w="368348" h="367705">
                  <a:moveTo>
                    <a:pt x="0" y="0"/>
                  </a:moveTo>
                  <a:lnTo>
                    <a:pt x="368348" y="0"/>
                  </a:lnTo>
                  <a:lnTo>
                    <a:pt x="368348" y="367705"/>
                  </a:lnTo>
                  <a:lnTo>
                    <a:pt x="0" y="367705"/>
                  </a:lnTo>
                  <a:close/>
                </a:path>
              </a:pathLst>
            </a:custGeom>
            <a:solidFill>
              <a:srgbClr val="F9B680"/>
            </a:solidFill>
          </p:spPr>
        </p:sp>
        <p:sp>
          <p:nvSpPr>
            <p:cNvPr id="54" name="TextBox 8">
              <a:extLst>
                <a:ext uri="{FF2B5EF4-FFF2-40B4-BE49-F238E27FC236}">
                  <a16:creationId xmlns:a16="http://schemas.microsoft.com/office/drawing/2014/main" id="{CB74D130-D66F-D004-3200-79CE5AEA3DD7}"/>
                </a:ext>
              </a:extLst>
            </p:cNvPr>
            <p:cNvSpPr txBox="1"/>
            <p:nvPr/>
          </p:nvSpPr>
          <p:spPr>
            <a:xfrm>
              <a:off x="0" y="-66675"/>
              <a:ext cx="368348" cy="4343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99"/>
                </a:lnSpc>
              </a:pPr>
              <a:endParaRPr/>
            </a:p>
          </p:txBody>
        </p: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E29E663E-9393-FAC4-77C5-B66B70FA7D56}"/>
              </a:ext>
            </a:extLst>
          </p:cNvPr>
          <p:cNvSpPr txBox="1"/>
          <p:nvPr/>
        </p:nvSpPr>
        <p:spPr>
          <a:xfrm>
            <a:off x="1572580" y="5865890"/>
            <a:ext cx="320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sz="3600" dirty="0">
                <a:solidFill>
                  <a:srgbClr val="002060"/>
                </a:solidFill>
                <a:cs typeface="B Nazanin" panose="00000400000000000000" pitchFamily="2" charset="-78"/>
              </a:rPr>
              <a:t>فاصله چبیشف</a:t>
            </a:r>
            <a:endParaRPr lang="en-US" sz="3600" dirty="0">
              <a:solidFill>
                <a:srgbClr val="002060"/>
              </a:solidFill>
              <a:cs typeface="B Nazanin" panose="00000400000000000000" pitchFamily="2" charset="-78"/>
            </a:endParaRP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10318E31-BCF9-AA52-BF31-023DF635134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7403452">
            <a:off x="2396524" y="3544946"/>
            <a:ext cx="1606996" cy="1614576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6D9A1201-BC24-EB77-714C-D1A144BE946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62000" y="6795260"/>
            <a:ext cx="4401164" cy="131463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CABC66-864C-7D79-4051-2B426DAF04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86FB595B-C099-4F19-2818-E1654AEF5C07}"/>
              </a:ext>
            </a:extLst>
          </p:cNvPr>
          <p:cNvSpPr/>
          <p:nvPr/>
        </p:nvSpPr>
        <p:spPr>
          <a:xfrm>
            <a:off x="-838200" y="666197"/>
            <a:ext cx="19964400" cy="1093946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Freeform 2">
            <a:extLst>
              <a:ext uri="{FF2B5EF4-FFF2-40B4-BE49-F238E27FC236}">
                <a16:creationId xmlns:a16="http://schemas.microsoft.com/office/drawing/2014/main" id="{D4A470C6-CEA8-922E-BE13-3E38905D032D}"/>
              </a:ext>
            </a:extLst>
          </p:cNvPr>
          <p:cNvSpPr/>
          <p:nvPr/>
        </p:nvSpPr>
        <p:spPr>
          <a:xfrm>
            <a:off x="0" y="-883067"/>
            <a:ext cx="18288000" cy="3429000"/>
          </a:xfrm>
          <a:custGeom>
            <a:avLst/>
            <a:gdLst/>
            <a:ahLst/>
            <a:cxnLst/>
            <a:rect l="l" t="t" r="r" b="b"/>
            <a:pathLst>
              <a:path w="18288000" h="3429000">
                <a:moveTo>
                  <a:pt x="0" y="0"/>
                </a:moveTo>
                <a:lnTo>
                  <a:pt x="18288000" y="0"/>
                </a:lnTo>
                <a:lnTo>
                  <a:pt x="18288000" y="3429000"/>
                </a:lnTo>
                <a:lnTo>
                  <a:pt x="0" y="3429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776CA73D-6074-3681-5793-8748E57B8E40}"/>
              </a:ext>
            </a:extLst>
          </p:cNvPr>
          <p:cNvGrpSpPr/>
          <p:nvPr/>
        </p:nvGrpSpPr>
        <p:grpSpPr>
          <a:xfrm>
            <a:off x="1291416" y="3505338"/>
            <a:ext cx="1508547" cy="2419538"/>
            <a:chOff x="0" y="-223083"/>
            <a:chExt cx="368348" cy="590788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1BBCC101-AD92-FEC8-EBD0-23D2635A503F}"/>
                </a:ext>
              </a:extLst>
            </p:cNvPr>
            <p:cNvSpPr/>
            <p:nvPr/>
          </p:nvSpPr>
          <p:spPr>
            <a:xfrm>
              <a:off x="0" y="-223083"/>
              <a:ext cx="368348" cy="367705"/>
            </a:xfrm>
            <a:custGeom>
              <a:avLst/>
              <a:gdLst/>
              <a:ahLst/>
              <a:cxnLst/>
              <a:rect l="l" t="t" r="r" b="b"/>
              <a:pathLst>
                <a:path w="368348" h="367705">
                  <a:moveTo>
                    <a:pt x="0" y="0"/>
                  </a:moveTo>
                  <a:lnTo>
                    <a:pt x="368348" y="0"/>
                  </a:lnTo>
                  <a:lnTo>
                    <a:pt x="368348" y="367705"/>
                  </a:lnTo>
                  <a:lnTo>
                    <a:pt x="0" y="367705"/>
                  </a:lnTo>
                  <a:close/>
                </a:path>
              </a:pathLst>
            </a:custGeom>
            <a:solidFill>
              <a:srgbClr val="F9B680"/>
            </a:solidFill>
          </p:spPr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EAE3E6F6-4596-593A-C7CB-0C40DEF22C7E}"/>
                </a:ext>
              </a:extLst>
            </p:cNvPr>
            <p:cNvSpPr txBox="1"/>
            <p:nvPr/>
          </p:nvSpPr>
          <p:spPr>
            <a:xfrm>
              <a:off x="0" y="-66675"/>
              <a:ext cx="368348" cy="4343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99"/>
                </a:lnSpc>
              </a:pPr>
              <a:endParaRPr/>
            </a:p>
          </p:txBody>
        </p:sp>
      </p:grpSp>
      <p:sp>
        <p:nvSpPr>
          <p:cNvPr id="22" name="AutoShape 22">
            <a:extLst>
              <a:ext uri="{FF2B5EF4-FFF2-40B4-BE49-F238E27FC236}">
                <a16:creationId xmlns:a16="http://schemas.microsoft.com/office/drawing/2014/main" id="{2CE8BB14-AA76-AE96-7D1F-E9FB5F0D75E6}"/>
              </a:ext>
            </a:extLst>
          </p:cNvPr>
          <p:cNvSpPr/>
          <p:nvPr/>
        </p:nvSpPr>
        <p:spPr>
          <a:xfrm flipV="1">
            <a:off x="-1184919" y="9605961"/>
            <a:ext cx="8115511" cy="57150"/>
          </a:xfrm>
          <a:prstGeom prst="line">
            <a:avLst/>
          </a:prstGeom>
          <a:ln w="104775" cap="flat">
            <a:solidFill>
              <a:srgbClr val="F9B68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23" name="Group 23">
            <a:extLst>
              <a:ext uri="{FF2B5EF4-FFF2-40B4-BE49-F238E27FC236}">
                <a16:creationId xmlns:a16="http://schemas.microsoft.com/office/drawing/2014/main" id="{9059203F-B72A-ED60-3D6F-644E7982CFBB}"/>
              </a:ext>
            </a:extLst>
          </p:cNvPr>
          <p:cNvGrpSpPr/>
          <p:nvPr/>
        </p:nvGrpSpPr>
        <p:grpSpPr>
          <a:xfrm>
            <a:off x="4846501" y="9715497"/>
            <a:ext cx="14959109" cy="1677560"/>
            <a:chOff x="0" y="0"/>
            <a:chExt cx="1168701" cy="131062"/>
          </a:xfrm>
        </p:grpSpPr>
        <p:sp>
          <p:nvSpPr>
            <p:cNvPr id="24" name="Freeform 24">
              <a:extLst>
                <a:ext uri="{FF2B5EF4-FFF2-40B4-BE49-F238E27FC236}">
                  <a16:creationId xmlns:a16="http://schemas.microsoft.com/office/drawing/2014/main" id="{0DC30C02-5961-8B37-F464-4FDCED5D535F}"/>
                </a:ext>
              </a:extLst>
            </p:cNvPr>
            <p:cNvSpPr/>
            <p:nvPr/>
          </p:nvSpPr>
          <p:spPr>
            <a:xfrm>
              <a:off x="0" y="0"/>
              <a:ext cx="1168701" cy="131062"/>
            </a:xfrm>
            <a:custGeom>
              <a:avLst/>
              <a:gdLst/>
              <a:ahLst/>
              <a:cxnLst/>
              <a:rect l="l" t="t" r="r" b="b"/>
              <a:pathLst>
                <a:path w="1168701" h="131062">
                  <a:moveTo>
                    <a:pt x="203200" y="0"/>
                  </a:moveTo>
                  <a:lnTo>
                    <a:pt x="1168701" y="0"/>
                  </a:lnTo>
                  <a:lnTo>
                    <a:pt x="965501" y="131062"/>
                  </a:lnTo>
                  <a:lnTo>
                    <a:pt x="0" y="131062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5A6C99"/>
            </a:solidFill>
          </p:spPr>
        </p:sp>
        <p:sp>
          <p:nvSpPr>
            <p:cNvPr id="25" name="TextBox 25">
              <a:extLst>
                <a:ext uri="{FF2B5EF4-FFF2-40B4-BE49-F238E27FC236}">
                  <a16:creationId xmlns:a16="http://schemas.microsoft.com/office/drawing/2014/main" id="{D301B8B6-AA14-B55D-B21A-FD6461EE4A46}"/>
                </a:ext>
              </a:extLst>
            </p:cNvPr>
            <p:cNvSpPr txBox="1"/>
            <p:nvPr/>
          </p:nvSpPr>
          <p:spPr>
            <a:xfrm>
              <a:off x="101600" y="-38100"/>
              <a:ext cx="965501" cy="1691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26" name="Picture 25">
            <a:extLst>
              <a:ext uri="{FF2B5EF4-FFF2-40B4-BE49-F238E27FC236}">
                <a16:creationId xmlns:a16="http://schemas.microsoft.com/office/drawing/2014/main" id="{C06AAC03-9599-A819-7D83-AAC22D678C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3077" y="1592108"/>
            <a:ext cx="15021846" cy="177409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41B5D6D4-1F78-9927-44DE-A6BFED74F06E}"/>
              </a:ext>
            </a:extLst>
          </p:cNvPr>
          <p:cNvSpPr txBox="1"/>
          <p:nvPr/>
        </p:nvSpPr>
        <p:spPr>
          <a:xfrm>
            <a:off x="445489" y="5886914"/>
            <a:ext cx="320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sz="3600" dirty="0">
                <a:solidFill>
                  <a:srgbClr val="002060"/>
                </a:solidFill>
                <a:cs typeface="B Nazanin" panose="00000400000000000000" pitchFamily="2" charset="-78"/>
              </a:rPr>
              <a:t>فاصله مینکوفسکی</a:t>
            </a:r>
            <a:endParaRPr lang="en-US" sz="3600" dirty="0">
              <a:solidFill>
                <a:srgbClr val="002060"/>
              </a:solidFill>
              <a:cs typeface="B Nazanin" panose="00000400000000000000" pitchFamily="2" charset="-78"/>
            </a:endParaRPr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F19F84DC-3A1F-D83F-5FDC-9BF9875921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7716310">
            <a:off x="1212850" y="3518873"/>
            <a:ext cx="1741266" cy="1514144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D18FCA34-039C-0411-5E57-EBC7182205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6806044"/>
            <a:ext cx="4363059" cy="171473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7C30FEC-A727-4224-8E07-035B8B151A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231424" y="3090163"/>
            <a:ext cx="3240037" cy="284846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2786B9F-BC26-9948-4AAE-E88114472016}"/>
              </a:ext>
            </a:extLst>
          </p:cNvPr>
          <p:cNvSpPr txBox="1"/>
          <p:nvPr/>
        </p:nvSpPr>
        <p:spPr>
          <a:xfrm>
            <a:off x="14401800" y="6216022"/>
            <a:ext cx="320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sz="3600" dirty="0">
                <a:solidFill>
                  <a:srgbClr val="002060"/>
                </a:solidFill>
                <a:cs typeface="B Nazanin" panose="00000400000000000000" pitchFamily="2" charset="-78"/>
              </a:rPr>
              <a:t>فاصله کسینوسی</a:t>
            </a:r>
            <a:endParaRPr lang="en-US" sz="3600" dirty="0">
              <a:solidFill>
                <a:srgbClr val="002060"/>
              </a:solidFill>
              <a:cs typeface="B Nazanin" panose="00000400000000000000" pitchFamily="2" charset="-78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70080A1-83BB-F339-AAA6-0BD02DD0396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87292" y="5371540"/>
            <a:ext cx="7382994" cy="3149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7744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9878" y="-1566585"/>
            <a:ext cx="18288000" cy="3330795"/>
            <a:chOff x="0" y="0"/>
            <a:chExt cx="24384000" cy="444106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t="40832" b="31830"/>
            <a:stretch>
              <a:fillRect/>
            </a:stretch>
          </p:blipFill>
          <p:spPr>
            <a:xfrm>
              <a:off x="0" y="0"/>
              <a:ext cx="24384000" cy="4441060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5859446" y="9125412"/>
            <a:ext cx="6132387" cy="3086100"/>
            <a:chOff x="0" y="0"/>
            <a:chExt cx="1615114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615114" cy="812800"/>
            </a:xfrm>
            <a:custGeom>
              <a:avLst/>
              <a:gdLst/>
              <a:ahLst/>
              <a:cxnLst/>
              <a:rect l="l" t="t" r="r" b="b"/>
              <a:pathLst>
                <a:path w="1615114" h="812800">
                  <a:moveTo>
                    <a:pt x="0" y="0"/>
                  </a:moveTo>
                  <a:lnTo>
                    <a:pt x="1615114" y="0"/>
                  </a:lnTo>
                  <a:lnTo>
                    <a:pt x="1615114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5A6C99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66675"/>
              <a:ext cx="1615114" cy="8794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99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 flipH="1" flipV="1">
            <a:off x="11413125" y="7921996"/>
            <a:ext cx="6874875" cy="2672608"/>
          </a:xfrm>
          <a:custGeom>
            <a:avLst/>
            <a:gdLst/>
            <a:ahLst/>
            <a:cxnLst/>
            <a:rect l="l" t="t" r="r" b="b"/>
            <a:pathLst>
              <a:path w="6874875" h="2672608">
                <a:moveTo>
                  <a:pt x="6874875" y="2672608"/>
                </a:moveTo>
                <a:lnTo>
                  <a:pt x="0" y="2672608"/>
                </a:lnTo>
                <a:lnTo>
                  <a:pt x="0" y="0"/>
                </a:lnTo>
                <a:lnTo>
                  <a:pt x="6874875" y="0"/>
                </a:lnTo>
                <a:lnTo>
                  <a:pt x="6874875" y="2672608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6011846" y="9435132"/>
            <a:ext cx="6132387" cy="2928780"/>
            <a:chOff x="0" y="0"/>
            <a:chExt cx="1615114" cy="77136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615114" cy="771366"/>
            </a:xfrm>
            <a:custGeom>
              <a:avLst/>
              <a:gdLst/>
              <a:ahLst/>
              <a:cxnLst/>
              <a:rect l="l" t="t" r="r" b="b"/>
              <a:pathLst>
                <a:path w="1615114" h="771366">
                  <a:moveTo>
                    <a:pt x="0" y="0"/>
                  </a:moveTo>
                  <a:lnTo>
                    <a:pt x="1615114" y="0"/>
                  </a:lnTo>
                  <a:lnTo>
                    <a:pt x="1615114" y="771366"/>
                  </a:lnTo>
                  <a:lnTo>
                    <a:pt x="0" y="771366"/>
                  </a:lnTo>
                  <a:close/>
                </a:path>
              </a:pathLst>
            </a:custGeom>
            <a:solidFill>
              <a:srgbClr val="051D64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66675"/>
              <a:ext cx="1615114" cy="8380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9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 flipV="1">
            <a:off x="0" y="7921996"/>
            <a:ext cx="6874875" cy="2672608"/>
          </a:xfrm>
          <a:custGeom>
            <a:avLst/>
            <a:gdLst/>
            <a:ahLst/>
            <a:cxnLst/>
            <a:rect l="l" t="t" r="r" b="b"/>
            <a:pathLst>
              <a:path w="6874875" h="2672608">
                <a:moveTo>
                  <a:pt x="0" y="2672608"/>
                </a:moveTo>
                <a:lnTo>
                  <a:pt x="6874875" y="2672608"/>
                </a:lnTo>
                <a:lnTo>
                  <a:pt x="6874875" y="0"/>
                </a:lnTo>
                <a:lnTo>
                  <a:pt x="0" y="0"/>
                </a:lnTo>
                <a:lnTo>
                  <a:pt x="0" y="2672608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-1609618" y="1764210"/>
            <a:ext cx="5952668" cy="959850"/>
            <a:chOff x="0" y="0"/>
            <a:chExt cx="812800" cy="131062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131062"/>
            </a:xfrm>
            <a:custGeom>
              <a:avLst/>
              <a:gdLst/>
              <a:ahLst/>
              <a:cxnLst/>
              <a:rect l="l" t="t" r="r" b="b"/>
              <a:pathLst>
                <a:path w="812800" h="131062">
                  <a:moveTo>
                    <a:pt x="203200" y="0"/>
                  </a:moveTo>
                  <a:lnTo>
                    <a:pt x="812800" y="0"/>
                  </a:lnTo>
                  <a:lnTo>
                    <a:pt x="609600" y="131062"/>
                  </a:lnTo>
                  <a:lnTo>
                    <a:pt x="0" y="131062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5A6C99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101600" y="-38100"/>
              <a:ext cx="609600" cy="1691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-1609618" y="1182290"/>
            <a:ext cx="5952668" cy="959850"/>
            <a:chOff x="0" y="0"/>
            <a:chExt cx="812800" cy="131062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131062"/>
            </a:xfrm>
            <a:custGeom>
              <a:avLst/>
              <a:gdLst/>
              <a:ahLst/>
              <a:cxnLst/>
              <a:rect l="l" t="t" r="r" b="b"/>
              <a:pathLst>
                <a:path w="812800" h="131062">
                  <a:moveTo>
                    <a:pt x="203200" y="0"/>
                  </a:moveTo>
                  <a:lnTo>
                    <a:pt x="812800" y="0"/>
                  </a:lnTo>
                  <a:lnTo>
                    <a:pt x="609600" y="131062"/>
                  </a:lnTo>
                  <a:lnTo>
                    <a:pt x="0" y="131062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51D64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101600" y="-38100"/>
              <a:ext cx="609600" cy="1691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9" name="AutoShape 19"/>
          <p:cNvSpPr/>
          <p:nvPr/>
        </p:nvSpPr>
        <p:spPr>
          <a:xfrm>
            <a:off x="15145065" y="2171700"/>
            <a:ext cx="375086" cy="438940"/>
          </a:xfrm>
          <a:prstGeom prst="line">
            <a:avLst/>
          </a:prstGeom>
          <a:ln w="66675" cap="flat">
            <a:solidFill>
              <a:srgbClr val="F9B68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0" name="AutoShape 20"/>
          <p:cNvSpPr/>
          <p:nvPr/>
        </p:nvSpPr>
        <p:spPr>
          <a:xfrm>
            <a:off x="15486283" y="2171700"/>
            <a:ext cx="375086" cy="438940"/>
          </a:xfrm>
          <a:prstGeom prst="line">
            <a:avLst/>
          </a:prstGeom>
          <a:ln w="66675" cap="flat">
            <a:solidFill>
              <a:srgbClr val="F9B68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1" name="AutoShape 21"/>
          <p:cNvSpPr/>
          <p:nvPr/>
        </p:nvSpPr>
        <p:spPr>
          <a:xfrm>
            <a:off x="15827501" y="2171700"/>
            <a:ext cx="375086" cy="438940"/>
          </a:xfrm>
          <a:prstGeom prst="line">
            <a:avLst/>
          </a:prstGeom>
          <a:ln w="66675" cap="flat">
            <a:solidFill>
              <a:srgbClr val="F9B68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2" name="AutoShape 22"/>
          <p:cNvSpPr/>
          <p:nvPr/>
        </p:nvSpPr>
        <p:spPr>
          <a:xfrm>
            <a:off x="16168719" y="2171700"/>
            <a:ext cx="375086" cy="438940"/>
          </a:xfrm>
          <a:prstGeom prst="line">
            <a:avLst/>
          </a:prstGeom>
          <a:ln w="66675" cap="flat">
            <a:solidFill>
              <a:srgbClr val="F9B68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3" name="AutoShape 23"/>
          <p:cNvSpPr/>
          <p:nvPr/>
        </p:nvSpPr>
        <p:spPr>
          <a:xfrm>
            <a:off x="16509937" y="2171700"/>
            <a:ext cx="375086" cy="438940"/>
          </a:xfrm>
          <a:prstGeom prst="line">
            <a:avLst/>
          </a:prstGeom>
          <a:ln w="66675" cap="flat">
            <a:solidFill>
              <a:srgbClr val="F9B68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4" name="AutoShape 24"/>
          <p:cNvSpPr/>
          <p:nvPr/>
        </p:nvSpPr>
        <p:spPr>
          <a:xfrm>
            <a:off x="16851156" y="2171700"/>
            <a:ext cx="375086" cy="438940"/>
          </a:xfrm>
          <a:prstGeom prst="line">
            <a:avLst/>
          </a:prstGeom>
          <a:ln w="66675" cap="flat">
            <a:solidFill>
              <a:srgbClr val="F9B68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5" name="AutoShape 25"/>
          <p:cNvSpPr/>
          <p:nvPr/>
        </p:nvSpPr>
        <p:spPr>
          <a:xfrm>
            <a:off x="17192374" y="2171700"/>
            <a:ext cx="375086" cy="438940"/>
          </a:xfrm>
          <a:prstGeom prst="line">
            <a:avLst/>
          </a:prstGeom>
          <a:ln w="66675" cap="flat">
            <a:solidFill>
              <a:srgbClr val="F9B68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6" name="AutoShape 26"/>
          <p:cNvSpPr/>
          <p:nvPr/>
        </p:nvSpPr>
        <p:spPr>
          <a:xfrm>
            <a:off x="17533592" y="2171700"/>
            <a:ext cx="375086" cy="438940"/>
          </a:xfrm>
          <a:prstGeom prst="line">
            <a:avLst/>
          </a:prstGeom>
          <a:ln w="66675" cap="flat">
            <a:solidFill>
              <a:srgbClr val="F9B68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61EBF0F-F9C0-045E-1E16-58A9FFB087DC}"/>
              </a:ext>
            </a:extLst>
          </p:cNvPr>
          <p:cNvSpPr txBox="1"/>
          <p:nvPr/>
        </p:nvSpPr>
        <p:spPr>
          <a:xfrm>
            <a:off x="3124200" y="2140875"/>
            <a:ext cx="994906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fa-IR" sz="4400" b="1" dirty="0">
                <a:solidFill>
                  <a:srgbClr val="002060"/>
                </a:solidFill>
                <a:cs typeface="B Nazanin" panose="00000400000000000000" pitchFamily="2" charset="-78"/>
              </a:rPr>
              <a:t>طبقه‌بندی با</a:t>
            </a:r>
            <a:r>
              <a:rPr lang="en-US" sz="4400" b="1" dirty="0">
                <a:solidFill>
                  <a:srgbClr val="002060"/>
                </a:solidFill>
                <a:cs typeface="B Nazanin" panose="00000400000000000000" pitchFamily="2" charset="-78"/>
              </a:rPr>
              <a:t> K </a:t>
            </a:r>
            <a:r>
              <a:rPr lang="fa-IR" sz="4400" b="1" dirty="0">
                <a:solidFill>
                  <a:srgbClr val="002060"/>
                </a:solidFill>
                <a:cs typeface="B Nazanin" panose="00000400000000000000" pitchFamily="2" charset="-78"/>
              </a:rPr>
              <a:t>نزدیک‌ترین همسایه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5EA22E0-AB62-98A2-97BD-7BE2DD69A28E}"/>
              </a:ext>
            </a:extLst>
          </p:cNvPr>
          <p:cNvSpPr txBox="1"/>
          <p:nvPr/>
        </p:nvSpPr>
        <p:spPr>
          <a:xfrm>
            <a:off x="3931278" y="3012529"/>
            <a:ext cx="13194368" cy="30777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fa-IR" sz="4800" dirty="0">
                <a:solidFill>
                  <a:srgbClr val="D18547"/>
                </a:solidFill>
                <a:latin typeface="Oswald Bold"/>
                <a:ea typeface="Oswald Bold"/>
                <a:cs typeface="Oswald Bold"/>
                <a:sym typeface="Oswald Bold"/>
              </a:rPr>
              <a:t>1</a:t>
            </a:r>
            <a:r>
              <a:rPr lang="fa-IR" sz="1800" b="0" i="0" u="none" strike="noStrike" baseline="0" dirty="0">
                <a:latin typeface="Arial" panose="020B0604020202020204" pitchFamily="34" charset="0"/>
              </a:rPr>
              <a:t>             </a:t>
            </a:r>
            <a:r>
              <a:rPr lang="fa-IR" sz="3200" b="0" i="0" u="none" strike="noStrike" baseline="0" dirty="0">
                <a:solidFill>
                  <a:srgbClr val="002060"/>
                </a:solidFill>
                <a:latin typeface="Arial" panose="020B0604020202020204" pitchFamily="34" charset="0"/>
                <a:cs typeface="B Nazanin" panose="00000400000000000000" pitchFamily="2" charset="-78"/>
              </a:rPr>
              <a:t>عدد</a:t>
            </a:r>
            <a:r>
              <a:rPr lang="en-US" sz="3200" b="0" i="0" u="none" strike="noStrike" baseline="0" dirty="0">
                <a:solidFill>
                  <a:srgbClr val="002060"/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K</a:t>
            </a:r>
            <a:r>
              <a:rPr lang="en-US" sz="3200" b="0" i="0" u="none" strike="noStrike" baseline="0" dirty="0">
                <a:solidFill>
                  <a:srgbClr val="002060"/>
                </a:solidFill>
                <a:latin typeface="Arial" panose="020B0604020202020204" pitchFamily="34" charset="0"/>
                <a:cs typeface="B Nazanin" panose="00000400000000000000" pitchFamily="2" charset="-78"/>
              </a:rPr>
              <a:t> </a:t>
            </a:r>
            <a:r>
              <a:rPr lang="fa-IR" sz="3200" b="0" i="0" u="none" strike="noStrike" baseline="0" dirty="0">
                <a:solidFill>
                  <a:srgbClr val="002060"/>
                </a:solidFill>
                <a:latin typeface="Arial" panose="020B0604020202020204" pitchFamily="34" charset="0"/>
                <a:cs typeface="B Nazanin" panose="00000400000000000000" pitchFamily="2" charset="-78"/>
              </a:rPr>
              <a:t> ( تعداد همسایه) را انتخاب کنید.</a:t>
            </a:r>
          </a:p>
          <a:p>
            <a:pPr algn="r" rtl="1"/>
            <a:endParaRPr lang="fa-IR" sz="4000" dirty="0">
              <a:solidFill>
                <a:srgbClr val="002060"/>
              </a:solidFill>
              <a:highlight>
                <a:srgbClr val="FFFFFF"/>
              </a:highlight>
              <a:latin typeface="IRANSans"/>
              <a:cs typeface="B Nazanin" panose="00000400000000000000" pitchFamily="2" charset="-78"/>
            </a:endParaRPr>
          </a:p>
          <a:p>
            <a:pPr algn="r" rtl="1"/>
            <a:endParaRPr lang="fa-IR" sz="4000" dirty="0">
              <a:solidFill>
                <a:srgbClr val="002060"/>
              </a:solidFill>
              <a:highlight>
                <a:srgbClr val="FFFFFF"/>
              </a:highlight>
              <a:latin typeface="IRANSans"/>
              <a:cs typeface="B Nazanin" panose="00000400000000000000" pitchFamily="2" charset="-78"/>
            </a:endParaRPr>
          </a:p>
          <a:p>
            <a:pPr algn="r" rtl="1"/>
            <a:endParaRPr lang="en-US" sz="66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AADCD03-F08E-2B52-60C9-AE440D500BB2}"/>
              </a:ext>
            </a:extLst>
          </p:cNvPr>
          <p:cNvSpPr txBox="1"/>
          <p:nvPr/>
        </p:nvSpPr>
        <p:spPr>
          <a:xfrm>
            <a:off x="2435087" y="4053421"/>
            <a:ext cx="1475397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fa-IR" sz="4800" dirty="0">
                <a:solidFill>
                  <a:srgbClr val="D18547"/>
                </a:solidFill>
                <a:latin typeface="Oswald Bold"/>
                <a:ea typeface="Oswald Bold"/>
                <a:cs typeface="Oswald Bold"/>
                <a:sym typeface="Oswald Bold"/>
              </a:rPr>
              <a:t>2</a:t>
            </a:r>
            <a:r>
              <a:rPr lang="fa-IR" sz="1800" b="0" i="0" u="none" strike="noStrike" baseline="0" dirty="0">
                <a:cs typeface="MRT_Ghalam-2" panose="00000700000000000000" pitchFamily="2" charset="-78"/>
              </a:rPr>
              <a:t>             </a:t>
            </a:r>
            <a:r>
              <a:rPr lang="fa-IR" sz="3200" dirty="0">
                <a:solidFill>
                  <a:srgbClr val="002060"/>
                </a:solidFill>
                <a:latin typeface="Arial" panose="020B0604020202020204" pitchFamily="34" charset="0"/>
                <a:cs typeface="B Nazanin" panose="00000400000000000000" pitchFamily="2" charset="-78"/>
              </a:rPr>
              <a:t>فاصله اقلیدسی (یا معیارهای فاصل های دیگر) </a:t>
            </a:r>
            <a:r>
              <a:rPr lang="en-US" sz="3200" dirty="0">
                <a:solidFill>
                  <a:srgbClr val="002060"/>
                </a:solidFill>
                <a:latin typeface="Arial" panose="020B0604020202020204" pitchFamily="34" charset="0"/>
                <a:cs typeface="B Nazanin" panose="00000400000000000000" pitchFamily="2" charset="-78"/>
              </a:rPr>
              <a:t>K </a:t>
            </a:r>
            <a:r>
              <a:rPr lang="fa-IR" sz="3200" dirty="0">
                <a:solidFill>
                  <a:srgbClr val="002060"/>
                </a:solidFill>
                <a:latin typeface="Arial" panose="020B0604020202020204" pitchFamily="34" charset="0"/>
                <a:cs typeface="B Nazanin" panose="00000400000000000000" pitchFamily="2" charset="-78"/>
              </a:rPr>
              <a:t> همسایه را محاسبه کنید.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CB7231E-D6B5-A6C8-5B09-3C0054019FE9}"/>
              </a:ext>
            </a:extLst>
          </p:cNvPr>
          <p:cNvSpPr txBox="1"/>
          <p:nvPr/>
        </p:nvSpPr>
        <p:spPr>
          <a:xfrm>
            <a:off x="2438400" y="5171623"/>
            <a:ext cx="1475397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fa-IR" sz="4800" dirty="0">
                <a:solidFill>
                  <a:srgbClr val="D18547"/>
                </a:solidFill>
                <a:latin typeface="Oswald Bold"/>
                <a:ea typeface="Oswald Bold"/>
                <a:cs typeface="Oswald Bold"/>
                <a:sym typeface="Oswald Bold"/>
              </a:rPr>
              <a:t>3    </a:t>
            </a:r>
            <a:r>
              <a:rPr lang="fa-IR" sz="3200" dirty="0">
                <a:solidFill>
                  <a:srgbClr val="002060"/>
                </a:solidFill>
                <a:latin typeface="Arial" panose="020B0604020202020204" pitchFamily="34" charset="0"/>
                <a:cs typeface="B Nazanin" panose="00000400000000000000" pitchFamily="2" charset="-78"/>
                <a:sym typeface="Oswald Bold"/>
              </a:rPr>
              <a:t> </a:t>
            </a:r>
            <a:r>
              <a:rPr lang="fa-IR" sz="3200" dirty="0">
                <a:solidFill>
                  <a:srgbClr val="002060"/>
                </a:solidFill>
                <a:latin typeface="Arial" panose="020B0604020202020204" pitchFamily="34" charset="0"/>
                <a:cs typeface="B Nazanin" panose="00000400000000000000" pitchFamily="2" charset="-78"/>
              </a:rPr>
              <a:t>فاصله را مرتب کنید و </a:t>
            </a:r>
            <a:r>
              <a:rPr lang="en-US" sz="3200" dirty="0">
                <a:solidFill>
                  <a:srgbClr val="002060"/>
                </a:solidFill>
                <a:latin typeface="Arial" panose="020B0604020202020204" pitchFamily="34" charset="0"/>
                <a:cs typeface="B Nazanin" panose="00000400000000000000" pitchFamily="2" charset="-78"/>
              </a:rPr>
              <a:t>K </a:t>
            </a:r>
            <a:r>
              <a:rPr lang="fa-IR" sz="3200" dirty="0">
                <a:solidFill>
                  <a:srgbClr val="002060"/>
                </a:solidFill>
                <a:latin typeface="Arial" panose="020B0604020202020204" pitchFamily="34" charset="0"/>
                <a:cs typeface="B Nazanin" panose="00000400000000000000" pitchFamily="2" charset="-78"/>
              </a:rPr>
              <a:t>تا از نزدیکترین همسایگان را بر اساس حداقل فاصله محاسبه شده تعیین کنید.  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ADAC4F0-572F-3E8B-5B2B-6603B1CB3725}"/>
              </a:ext>
            </a:extLst>
          </p:cNvPr>
          <p:cNvSpPr txBox="1"/>
          <p:nvPr/>
        </p:nvSpPr>
        <p:spPr>
          <a:xfrm>
            <a:off x="2438400" y="6178396"/>
            <a:ext cx="14753974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fa-IR" sz="4800" b="1" dirty="0">
                <a:solidFill>
                  <a:srgbClr val="D18547"/>
                </a:solidFill>
                <a:latin typeface="Oswald Bold"/>
                <a:sym typeface="Oswald Bold"/>
              </a:rPr>
              <a:t>4</a:t>
            </a:r>
            <a:r>
              <a:rPr lang="fa-IR" sz="3200" dirty="0">
                <a:solidFill>
                  <a:srgbClr val="002060"/>
                </a:solidFill>
                <a:latin typeface="Arial" panose="020B0604020202020204" pitchFamily="34" charset="0"/>
                <a:cs typeface="B Nazanin" panose="00000400000000000000" pitchFamily="2" charset="-78"/>
                <a:sym typeface="Oswald Bold"/>
              </a:rPr>
              <a:t>      </a:t>
            </a:r>
            <a:r>
              <a:rPr lang="fa-IR" sz="3200" dirty="0">
                <a:solidFill>
                  <a:srgbClr val="002060"/>
                </a:solidFill>
                <a:latin typeface="Arial" panose="020B0604020202020204" pitchFamily="34" charset="0"/>
                <a:cs typeface="B Nazanin" panose="00000400000000000000" pitchFamily="2" charset="-78"/>
              </a:rPr>
              <a:t>از میان این</a:t>
            </a:r>
            <a:r>
              <a:rPr lang="en-US" sz="3200" dirty="0">
                <a:solidFill>
                  <a:srgbClr val="002060"/>
                </a:solidFill>
                <a:latin typeface="Arial" panose="020B0604020202020204" pitchFamily="34" charset="0"/>
                <a:cs typeface="B Nazanin" panose="00000400000000000000" pitchFamily="2" charset="-78"/>
              </a:rPr>
              <a:t>K </a:t>
            </a:r>
            <a:r>
              <a:rPr lang="fa-IR" sz="3200" dirty="0">
                <a:solidFill>
                  <a:srgbClr val="002060"/>
                </a:solidFill>
                <a:latin typeface="Arial" panose="020B0604020202020204" pitchFamily="34" charset="0"/>
                <a:cs typeface="B Nazanin" panose="00000400000000000000" pitchFamily="2" charset="-78"/>
              </a:rPr>
              <a:t> همسایه، تعداد نقاط داده در هر دسته را بشمارید.</a:t>
            </a:r>
          </a:p>
          <a:p>
            <a:pPr algn="r" rtl="1"/>
            <a:endParaRPr lang="fa-IR" sz="3200" dirty="0">
              <a:solidFill>
                <a:srgbClr val="002060"/>
              </a:solidFill>
              <a:latin typeface="Arial" panose="020B0604020202020204" pitchFamily="34" charset="0"/>
              <a:cs typeface="B Nazanin" panose="00000400000000000000" pitchFamily="2" charset="-78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7E9406A-0D15-C3D0-8454-1D68DEC27EA4}"/>
              </a:ext>
            </a:extLst>
          </p:cNvPr>
          <p:cNvSpPr txBox="1"/>
          <p:nvPr/>
        </p:nvSpPr>
        <p:spPr>
          <a:xfrm>
            <a:off x="2472268" y="7291324"/>
            <a:ext cx="14753974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fa-IR" sz="4800" dirty="0">
                <a:solidFill>
                  <a:srgbClr val="D18547"/>
                </a:solidFill>
                <a:latin typeface="Oswald Bold"/>
                <a:ea typeface="Oswald Bold"/>
                <a:cs typeface="Oswald Bold"/>
                <a:sym typeface="Oswald Bold"/>
              </a:rPr>
              <a:t>5 </a:t>
            </a:r>
            <a:r>
              <a:rPr lang="fa-IR" sz="1800" b="0" i="0" u="none" strike="noStrike" baseline="0" dirty="0">
                <a:cs typeface="MRT_Ghalam-2" panose="00000700000000000000" pitchFamily="2" charset="-78"/>
              </a:rPr>
              <a:t>       </a:t>
            </a:r>
            <a:r>
              <a:rPr lang="en-US" sz="1800" b="0" i="0" u="none" strike="noStrike" baseline="0" dirty="0">
                <a:cs typeface="MRT_Ghalam-2" panose="00000700000000000000" pitchFamily="2" charset="-78"/>
              </a:rPr>
              <a:t>  </a:t>
            </a:r>
            <a:r>
              <a:rPr lang="fa-IR" sz="1800" b="0" i="0" u="none" strike="noStrike" baseline="0" dirty="0">
                <a:cs typeface="MRT_Ghalam-2" panose="00000700000000000000" pitchFamily="2" charset="-78"/>
              </a:rPr>
              <a:t> </a:t>
            </a:r>
            <a:r>
              <a:rPr lang="fa-IR" sz="3200" dirty="0">
                <a:solidFill>
                  <a:srgbClr val="002060"/>
                </a:solidFill>
                <a:latin typeface="Arial" panose="020B0604020202020204" pitchFamily="34" charset="0"/>
                <a:cs typeface="B Nazanin" panose="00000400000000000000" pitchFamily="2" charset="-78"/>
              </a:rPr>
              <a:t>نقاط داده جدید را به دسته ای که تعداد همسایه ها حداکثر است، اختصاص دهید.</a:t>
            </a:r>
          </a:p>
          <a:p>
            <a:pPr algn="r" rtl="1"/>
            <a:endParaRPr lang="fa-IR" sz="3200" dirty="0">
              <a:solidFill>
                <a:srgbClr val="002060"/>
              </a:solidFill>
              <a:latin typeface="Arial" panose="020B0604020202020204" pitchFamily="34" charset="0"/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759018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836748" y="-317503"/>
            <a:ext cx="22406886" cy="834714"/>
            <a:chOff x="0" y="0"/>
            <a:chExt cx="5901402" cy="21984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901402" cy="219842"/>
            </a:xfrm>
            <a:custGeom>
              <a:avLst/>
              <a:gdLst/>
              <a:ahLst/>
              <a:cxnLst/>
              <a:rect l="l" t="t" r="r" b="b"/>
              <a:pathLst>
                <a:path w="5901402" h="219842">
                  <a:moveTo>
                    <a:pt x="0" y="0"/>
                  </a:moveTo>
                  <a:lnTo>
                    <a:pt x="5901402" y="0"/>
                  </a:lnTo>
                  <a:lnTo>
                    <a:pt x="5901402" y="219842"/>
                  </a:lnTo>
                  <a:lnTo>
                    <a:pt x="0" y="219842"/>
                  </a:lnTo>
                  <a:close/>
                </a:path>
              </a:pathLst>
            </a:custGeom>
            <a:solidFill>
              <a:srgbClr val="051D6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5901402" cy="2579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5400000" flipH="1">
            <a:off x="14195093" y="9321007"/>
            <a:ext cx="6128414" cy="2288499"/>
          </a:xfrm>
          <a:custGeom>
            <a:avLst/>
            <a:gdLst/>
            <a:ahLst/>
            <a:cxnLst/>
            <a:rect l="l" t="t" r="r" b="b"/>
            <a:pathLst>
              <a:path w="6128414" h="2288499">
                <a:moveTo>
                  <a:pt x="6128414" y="0"/>
                </a:moveTo>
                <a:lnTo>
                  <a:pt x="0" y="0"/>
                </a:lnTo>
                <a:lnTo>
                  <a:pt x="0" y="2288499"/>
                </a:lnTo>
                <a:lnTo>
                  <a:pt x="6128414" y="2288499"/>
                </a:lnTo>
                <a:lnTo>
                  <a:pt x="6128414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r="-103224"/>
            </a:stretch>
          </a:blipFill>
        </p:spPr>
      </p:sp>
      <p:sp>
        <p:nvSpPr>
          <p:cNvPr id="9" name="AutoShape 9"/>
          <p:cNvSpPr/>
          <p:nvPr/>
        </p:nvSpPr>
        <p:spPr>
          <a:xfrm>
            <a:off x="800274" y="297741"/>
            <a:ext cx="375086" cy="438940"/>
          </a:xfrm>
          <a:prstGeom prst="line">
            <a:avLst/>
          </a:prstGeom>
          <a:ln w="66675" cap="flat">
            <a:solidFill>
              <a:srgbClr val="F9B68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AutoShape 10"/>
          <p:cNvSpPr/>
          <p:nvPr/>
        </p:nvSpPr>
        <p:spPr>
          <a:xfrm>
            <a:off x="1141493" y="297741"/>
            <a:ext cx="375086" cy="438940"/>
          </a:xfrm>
          <a:prstGeom prst="line">
            <a:avLst/>
          </a:prstGeom>
          <a:ln w="66675" cap="flat">
            <a:solidFill>
              <a:srgbClr val="F9B68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AutoShape 11"/>
          <p:cNvSpPr/>
          <p:nvPr/>
        </p:nvSpPr>
        <p:spPr>
          <a:xfrm>
            <a:off x="1482711" y="297741"/>
            <a:ext cx="375086" cy="438940"/>
          </a:xfrm>
          <a:prstGeom prst="line">
            <a:avLst/>
          </a:prstGeom>
          <a:ln w="66675" cap="flat">
            <a:solidFill>
              <a:srgbClr val="F9B68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AutoShape 12"/>
          <p:cNvSpPr/>
          <p:nvPr/>
        </p:nvSpPr>
        <p:spPr>
          <a:xfrm>
            <a:off x="1823929" y="297741"/>
            <a:ext cx="375086" cy="438940"/>
          </a:xfrm>
          <a:prstGeom prst="line">
            <a:avLst/>
          </a:prstGeom>
          <a:ln w="66675" cap="flat">
            <a:solidFill>
              <a:srgbClr val="F9B68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AutoShape 13"/>
          <p:cNvSpPr/>
          <p:nvPr/>
        </p:nvSpPr>
        <p:spPr>
          <a:xfrm>
            <a:off x="2165147" y="297741"/>
            <a:ext cx="375086" cy="438940"/>
          </a:xfrm>
          <a:prstGeom prst="line">
            <a:avLst/>
          </a:prstGeom>
          <a:ln w="66675" cap="flat">
            <a:solidFill>
              <a:srgbClr val="F9B68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" name="AutoShape 14"/>
          <p:cNvSpPr/>
          <p:nvPr/>
        </p:nvSpPr>
        <p:spPr>
          <a:xfrm>
            <a:off x="2506365" y="297741"/>
            <a:ext cx="375086" cy="438940"/>
          </a:xfrm>
          <a:prstGeom prst="line">
            <a:avLst/>
          </a:prstGeom>
          <a:ln w="66675" cap="flat">
            <a:solidFill>
              <a:srgbClr val="F9B68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AutoShape 15"/>
          <p:cNvSpPr/>
          <p:nvPr/>
        </p:nvSpPr>
        <p:spPr>
          <a:xfrm>
            <a:off x="2847584" y="297741"/>
            <a:ext cx="375086" cy="438940"/>
          </a:xfrm>
          <a:prstGeom prst="line">
            <a:avLst/>
          </a:prstGeom>
          <a:ln w="66675" cap="flat">
            <a:solidFill>
              <a:srgbClr val="F9B68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6" name="AutoShape 16"/>
          <p:cNvSpPr/>
          <p:nvPr/>
        </p:nvSpPr>
        <p:spPr>
          <a:xfrm>
            <a:off x="3188802" y="297741"/>
            <a:ext cx="375086" cy="438940"/>
          </a:xfrm>
          <a:prstGeom prst="line">
            <a:avLst/>
          </a:prstGeom>
          <a:ln w="66675" cap="flat">
            <a:solidFill>
              <a:srgbClr val="F9B68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6" name="Freeform 26"/>
          <p:cNvSpPr/>
          <p:nvPr/>
        </p:nvSpPr>
        <p:spPr>
          <a:xfrm>
            <a:off x="10744155" y="0"/>
            <a:ext cx="7543845" cy="1471050"/>
          </a:xfrm>
          <a:custGeom>
            <a:avLst/>
            <a:gdLst/>
            <a:ahLst/>
            <a:cxnLst/>
            <a:rect l="l" t="t" r="r" b="b"/>
            <a:pathLst>
              <a:path w="7543845" h="1471050">
                <a:moveTo>
                  <a:pt x="0" y="0"/>
                </a:moveTo>
                <a:lnTo>
                  <a:pt x="7543845" y="0"/>
                </a:lnTo>
                <a:lnTo>
                  <a:pt x="7543845" y="1471050"/>
                </a:lnTo>
                <a:lnTo>
                  <a:pt x="0" y="14710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AA7694-0B9C-3D94-5D35-CB3188C4FC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76345" y="1788553"/>
            <a:ext cx="10728676" cy="8380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7422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9878" y="-1566585"/>
            <a:ext cx="18288000" cy="3330795"/>
            <a:chOff x="0" y="0"/>
            <a:chExt cx="24384000" cy="444106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t="40832" b="31830"/>
            <a:stretch>
              <a:fillRect/>
            </a:stretch>
          </p:blipFill>
          <p:spPr>
            <a:xfrm>
              <a:off x="0" y="0"/>
              <a:ext cx="24384000" cy="4441060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5859446" y="9125412"/>
            <a:ext cx="6132387" cy="3086100"/>
            <a:chOff x="0" y="0"/>
            <a:chExt cx="1615114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615114" cy="812800"/>
            </a:xfrm>
            <a:custGeom>
              <a:avLst/>
              <a:gdLst/>
              <a:ahLst/>
              <a:cxnLst/>
              <a:rect l="l" t="t" r="r" b="b"/>
              <a:pathLst>
                <a:path w="1615114" h="812800">
                  <a:moveTo>
                    <a:pt x="0" y="0"/>
                  </a:moveTo>
                  <a:lnTo>
                    <a:pt x="1615114" y="0"/>
                  </a:lnTo>
                  <a:lnTo>
                    <a:pt x="1615114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5A6C99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66675"/>
              <a:ext cx="1615114" cy="8794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99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 flipH="1" flipV="1">
            <a:off x="11413125" y="7921996"/>
            <a:ext cx="6874875" cy="2672608"/>
          </a:xfrm>
          <a:custGeom>
            <a:avLst/>
            <a:gdLst/>
            <a:ahLst/>
            <a:cxnLst/>
            <a:rect l="l" t="t" r="r" b="b"/>
            <a:pathLst>
              <a:path w="6874875" h="2672608">
                <a:moveTo>
                  <a:pt x="6874875" y="2672608"/>
                </a:moveTo>
                <a:lnTo>
                  <a:pt x="0" y="2672608"/>
                </a:lnTo>
                <a:lnTo>
                  <a:pt x="0" y="0"/>
                </a:lnTo>
                <a:lnTo>
                  <a:pt x="6874875" y="0"/>
                </a:lnTo>
                <a:lnTo>
                  <a:pt x="6874875" y="2672608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6011846" y="9435132"/>
            <a:ext cx="6132387" cy="2928780"/>
            <a:chOff x="0" y="0"/>
            <a:chExt cx="1615114" cy="77136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615114" cy="771366"/>
            </a:xfrm>
            <a:custGeom>
              <a:avLst/>
              <a:gdLst/>
              <a:ahLst/>
              <a:cxnLst/>
              <a:rect l="l" t="t" r="r" b="b"/>
              <a:pathLst>
                <a:path w="1615114" h="771366">
                  <a:moveTo>
                    <a:pt x="0" y="0"/>
                  </a:moveTo>
                  <a:lnTo>
                    <a:pt x="1615114" y="0"/>
                  </a:lnTo>
                  <a:lnTo>
                    <a:pt x="1615114" y="771366"/>
                  </a:lnTo>
                  <a:lnTo>
                    <a:pt x="0" y="771366"/>
                  </a:lnTo>
                  <a:close/>
                </a:path>
              </a:pathLst>
            </a:custGeom>
            <a:solidFill>
              <a:srgbClr val="051D64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66675"/>
              <a:ext cx="1615114" cy="8380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9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 flipV="1">
            <a:off x="0" y="7921996"/>
            <a:ext cx="6874875" cy="2672608"/>
          </a:xfrm>
          <a:custGeom>
            <a:avLst/>
            <a:gdLst/>
            <a:ahLst/>
            <a:cxnLst/>
            <a:rect l="l" t="t" r="r" b="b"/>
            <a:pathLst>
              <a:path w="6874875" h="2672608">
                <a:moveTo>
                  <a:pt x="0" y="2672608"/>
                </a:moveTo>
                <a:lnTo>
                  <a:pt x="6874875" y="2672608"/>
                </a:lnTo>
                <a:lnTo>
                  <a:pt x="6874875" y="0"/>
                </a:lnTo>
                <a:lnTo>
                  <a:pt x="0" y="0"/>
                </a:lnTo>
                <a:lnTo>
                  <a:pt x="0" y="2672608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-1609618" y="1764210"/>
            <a:ext cx="5952668" cy="959850"/>
            <a:chOff x="0" y="0"/>
            <a:chExt cx="812800" cy="131062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131062"/>
            </a:xfrm>
            <a:custGeom>
              <a:avLst/>
              <a:gdLst/>
              <a:ahLst/>
              <a:cxnLst/>
              <a:rect l="l" t="t" r="r" b="b"/>
              <a:pathLst>
                <a:path w="812800" h="131062">
                  <a:moveTo>
                    <a:pt x="203200" y="0"/>
                  </a:moveTo>
                  <a:lnTo>
                    <a:pt x="812800" y="0"/>
                  </a:lnTo>
                  <a:lnTo>
                    <a:pt x="609600" y="131062"/>
                  </a:lnTo>
                  <a:lnTo>
                    <a:pt x="0" y="131062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5A6C99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101600" y="-38100"/>
              <a:ext cx="609600" cy="1691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-1609618" y="1182290"/>
            <a:ext cx="5952668" cy="959850"/>
            <a:chOff x="0" y="0"/>
            <a:chExt cx="812800" cy="131062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131062"/>
            </a:xfrm>
            <a:custGeom>
              <a:avLst/>
              <a:gdLst/>
              <a:ahLst/>
              <a:cxnLst/>
              <a:rect l="l" t="t" r="r" b="b"/>
              <a:pathLst>
                <a:path w="812800" h="131062">
                  <a:moveTo>
                    <a:pt x="203200" y="0"/>
                  </a:moveTo>
                  <a:lnTo>
                    <a:pt x="812800" y="0"/>
                  </a:lnTo>
                  <a:lnTo>
                    <a:pt x="609600" y="131062"/>
                  </a:lnTo>
                  <a:lnTo>
                    <a:pt x="0" y="131062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51D64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101600" y="-38100"/>
              <a:ext cx="609600" cy="1691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9" name="AutoShape 19"/>
          <p:cNvSpPr/>
          <p:nvPr/>
        </p:nvSpPr>
        <p:spPr>
          <a:xfrm>
            <a:off x="15145065" y="2171700"/>
            <a:ext cx="375086" cy="438940"/>
          </a:xfrm>
          <a:prstGeom prst="line">
            <a:avLst/>
          </a:prstGeom>
          <a:ln w="66675" cap="flat">
            <a:solidFill>
              <a:srgbClr val="F9B68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0" name="AutoShape 20"/>
          <p:cNvSpPr/>
          <p:nvPr/>
        </p:nvSpPr>
        <p:spPr>
          <a:xfrm>
            <a:off x="15486283" y="2171700"/>
            <a:ext cx="375086" cy="438940"/>
          </a:xfrm>
          <a:prstGeom prst="line">
            <a:avLst/>
          </a:prstGeom>
          <a:ln w="66675" cap="flat">
            <a:solidFill>
              <a:srgbClr val="F9B68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1" name="AutoShape 21"/>
          <p:cNvSpPr/>
          <p:nvPr/>
        </p:nvSpPr>
        <p:spPr>
          <a:xfrm>
            <a:off x="15827501" y="2171700"/>
            <a:ext cx="375086" cy="438940"/>
          </a:xfrm>
          <a:prstGeom prst="line">
            <a:avLst/>
          </a:prstGeom>
          <a:ln w="66675" cap="flat">
            <a:solidFill>
              <a:srgbClr val="F9B68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2" name="AutoShape 22"/>
          <p:cNvSpPr/>
          <p:nvPr/>
        </p:nvSpPr>
        <p:spPr>
          <a:xfrm>
            <a:off x="16168719" y="2171700"/>
            <a:ext cx="375086" cy="438940"/>
          </a:xfrm>
          <a:prstGeom prst="line">
            <a:avLst/>
          </a:prstGeom>
          <a:ln w="66675" cap="flat">
            <a:solidFill>
              <a:srgbClr val="F9B68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3" name="AutoShape 23"/>
          <p:cNvSpPr/>
          <p:nvPr/>
        </p:nvSpPr>
        <p:spPr>
          <a:xfrm>
            <a:off x="16509937" y="2171700"/>
            <a:ext cx="375086" cy="438940"/>
          </a:xfrm>
          <a:prstGeom prst="line">
            <a:avLst/>
          </a:prstGeom>
          <a:ln w="66675" cap="flat">
            <a:solidFill>
              <a:srgbClr val="F9B68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4" name="AutoShape 24"/>
          <p:cNvSpPr/>
          <p:nvPr/>
        </p:nvSpPr>
        <p:spPr>
          <a:xfrm>
            <a:off x="16851156" y="2171700"/>
            <a:ext cx="375086" cy="438940"/>
          </a:xfrm>
          <a:prstGeom prst="line">
            <a:avLst/>
          </a:prstGeom>
          <a:ln w="66675" cap="flat">
            <a:solidFill>
              <a:srgbClr val="F9B68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5" name="AutoShape 25"/>
          <p:cNvSpPr/>
          <p:nvPr/>
        </p:nvSpPr>
        <p:spPr>
          <a:xfrm>
            <a:off x="17192374" y="2171700"/>
            <a:ext cx="375086" cy="438940"/>
          </a:xfrm>
          <a:prstGeom prst="line">
            <a:avLst/>
          </a:prstGeom>
          <a:ln w="66675" cap="flat">
            <a:solidFill>
              <a:srgbClr val="F9B68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6" name="AutoShape 26"/>
          <p:cNvSpPr/>
          <p:nvPr/>
        </p:nvSpPr>
        <p:spPr>
          <a:xfrm>
            <a:off x="17533592" y="2171700"/>
            <a:ext cx="375086" cy="438940"/>
          </a:xfrm>
          <a:prstGeom prst="line">
            <a:avLst/>
          </a:prstGeom>
          <a:ln w="66675" cap="flat">
            <a:solidFill>
              <a:srgbClr val="F9B68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61EBF0F-F9C0-045E-1E16-58A9FFB087DC}"/>
              </a:ext>
            </a:extLst>
          </p:cNvPr>
          <p:cNvSpPr txBox="1"/>
          <p:nvPr/>
        </p:nvSpPr>
        <p:spPr>
          <a:xfrm>
            <a:off x="3124200" y="2140875"/>
            <a:ext cx="994906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fa-IR" sz="4400" b="1" dirty="0">
                <a:solidFill>
                  <a:srgbClr val="002060"/>
                </a:solidFill>
                <a:cs typeface="B Nazanin" panose="00000400000000000000" pitchFamily="2" charset="-78"/>
              </a:rPr>
              <a:t>طبقه‌بندی با</a:t>
            </a:r>
            <a:r>
              <a:rPr lang="en-US" sz="4400" b="1" dirty="0">
                <a:solidFill>
                  <a:srgbClr val="002060"/>
                </a:solidFill>
                <a:cs typeface="B Nazanin" panose="00000400000000000000" pitchFamily="2" charset="-78"/>
              </a:rPr>
              <a:t> K </a:t>
            </a:r>
            <a:r>
              <a:rPr lang="fa-IR" sz="4400" b="1" dirty="0">
                <a:solidFill>
                  <a:srgbClr val="002060"/>
                </a:solidFill>
                <a:cs typeface="B Nazanin" panose="00000400000000000000" pitchFamily="2" charset="-78"/>
              </a:rPr>
              <a:t>نزدیک‌ترین همسایه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55863879-ACA9-E23B-0D4A-21B46B3429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9200" y="3173941"/>
            <a:ext cx="8577468" cy="5117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5441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833938" y="0"/>
            <a:ext cx="8454062" cy="1648542"/>
          </a:xfrm>
          <a:custGeom>
            <a:avLst/>
            <a:gdLst/>
            <a:ahLst/>
            <a:cxnLst/>
            <a:rect l="l" t="t" r="r" b="b"/>
            <a:pathLst>
              <a:path w="8454062" h="1648542">
                <a:moveTo>
                  <a:pt x="0" y="0"/>
                </a:moveTo>
                <a:lnTo>
                  <a:pt x="8454062" y="0"/>
                </a:lnTo>
                <a:lnTo>
                  <a:pt x="8454062" y="1648542"/>
                </a:lnTo>
                <a:lnTo>
                  <a:pt x="0" y="16485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V="1">
            <a:off x="0" y="7998501"/>
            <a:ext cx="6128414" cy="2288499"/>
          </a:xfrm>
          <a:custGeom>
            <a:avLst/>
            <a:gdLst/>
            <a:ahLst/>
            <a:cxnLst/>
            <a:rect l="l" t="t" r="r" b="b"/>
            <a:pathLst>
              <a:path w="6128414" h="2288499">
                <a:moveTo>
                  <a:pt x="0" y="2288499"/>
                </a:moveTo>
                <a:lnTo>
                  <a:pt x="6128414" y="2288499"/>
                </a:lnTo>
                <a:lnTo>
                  <a:pt x="6128414" y="0"/>
                </a:lnTo>
                <a:lnTo>
                  <a:pt x="0" y="0"/>
                </a:lnTo>
                <a:lnTo>
                  <a:pt x="0" y="2288499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r="-103224"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5166947" y="9939233"/>
            <a:ext cx="16432054" cy="3086100"/>
            <a:chOff x="0" y="0"/>
            <a:chExt cx="4327784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327784" cy="812800"/>
            </a:xfrm>
            <a:custGeom>
              <a:avLst/>
              <a:gdLst/>
              <a:ahLst/>
              <a:cxnLst/>
              <a:rect l="l" t="t" r="r" b="b"/>
              <a:pathLst>
                <a:path w="4327784" h="812800">
                  <a:moveTo>
                    <a:pt x="0" y="0"/>
                  </a:moveTo>
                  <a:lnTo>
                    <a:pt x="4327784" y="0"/>
                  </a:lnTo>
                  <a:lnTo>
                    <a:pt x="4327784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51D64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4327784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717340" y="4589708"/>
            <a:ext cx="3961789" cy="10483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79"/>
              </a:lnSpc>
            </a:pPr>
            <a:r>
              <a:rPr lang="fa-IR" sz="8000" b="1" dirty="0">
                <a:solidFill>
                  <a:srgbClr val="051D64"/>
                </a:solidFill>
                <a:latin typeface="Oswald Bold"/>
                <a:ea typeface="Oswald Bold"/>
                <a:cs typeface="B Nazanin" panose="00000400000000000000" pitchFamily="2" charset="-78"/>
                <a:sym typeface="Oswald Bold"/>
              </a:rPr>
              <a:t>مزایا</a:t>
            </a:r>
            <a:endParaRPr lang="en-US" sz="7200" b="1" dirty="0">
              <a:solidFill>
                <a:srgbClr val="051D64"/>
              </a:solidFill>
              <a:latin typeface="Oswald Bold"/>
              <a:ea typeface="Oswald Bold"/>
              <a:cs typeface="B Nazanin" panose="00000400000000000000" pitchFamily="2" charset="-78"/>
              <a:sym typeface="Oswald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6128414" y="3200400"/>
            <a:ext cx="1151172" cy="971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79"/>
              </a:lnSpc>
            </a:pPr>
            <a:r>
              <a:rPr lang="en-US" sz="6399" dirty="0">
                <a:solidFill>
                  <a:srgbClr val="D18547"/>
                </a:solidFill>
                <a:latin typeface="Oswald Bold"/>
                <a:ea typeface="Oswald Bold"/>
                <a:cs typeface="Oswald Bold"/>
                <a:sym typeface="Oswald Bold"/>
              </a:rPr>
              <a:t>01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128414" y="5098435"/>
            <a:ext cx="1151172" cy="971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79"/>
              </a:lnSpc>
            </a:pPr>
            <a:r>
              <a:rPr lang="en-US" sz="6399">
                <a:solidFill>
                  <a:srgbClr val="D18547"/>
                </a:solidFill>
                <a:latin typeface="Oswald Bold"/>
                <a:ea typeface="Oswald Bold"/>
                <a:cs typeface="Oswald Bold"/>
                <a:sym typeface="Oswald Bold"/>
              </a:rPr>
              <a:t>02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260383" y="3200400"/>
            <a:ext cx="1151172" cy="971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79"/>
              </a:lnSpc>
            </a:pPr>
            <a:r>
              <a:rPr lang="en-US" sz="6399">
                <a:solidFill>
                  <a:srgbClr val="D18547"/>
                </a:solidFill>
                <a:latin typeface="Oswald Bold"/>
                <a:ea typeface="Oswald Bold"/>
                <a:cs typeface="Oswald Bold"/>
                <a:sym typeface="Oswald Bold"/>
              </a:rPr>
              <a:t>04</a:t>
            </a:r>
          </a:p>
        </p:txBody>
      </p:sp>
      <p:sp>
        <p:nvSpPr>
          <p:cNvPr id="12" name="AutoShape 12"/>
          <p:cNvSpPr/>
          <p:nvPr/>
        </p:nvSpPr>
        <p:spPr>
          <a:xfrm flipV="1">
            <a:off x="6109733" y="9572264"/>
            <a:ext cx="8115511" cy="57150"/>
          </a:xfrm>
          <a:prstGeom prst="line">
            <a:avLst/>
          </a:prstGeom>
          <a:ln w="104775" cap="flat">
            <a:solidFill>
              <a:srgbClr val="F9B68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AutoShape 13"/>
          <p:cNvSpPr/>
          <p:nvPr/>
        </p:nvSpPr>
        <p:spPr>
          <a:xfrm>
            <a:off x="685118" y="568102"/>
            <a:ext cx="375086" cy="438940"/>
          </a:xfrm>
          <a:prstGeom prst="line">
            <a:avLst/>
          </a:prstGeom>
          <a:ln w="66675" cap="flat">
            <a:solidFill>
              <a:srgbClr val="BEC6D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" name="AutoShape 14"/>
          <p:cNvSpPr/>
          <p:nvPr/>
        </p:nvSpPr>
        <p:spPr>
          <a:xfrm>
            <a:off x="1026336" y="568102"/>
            <a:ext cx="375086" cy="438940"/>
          </a:xfrm>
          <a:prstGeom prst="line">
            <a:avLst/>
          </a:prstGeom>
          <a:ln w="66675" cap="flat">
            <a:solidFill>
              <a:srgbClr val="BEC6D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AutoShape 15"/>
          <p:cNvSpPr/>
          <p:nvPr/>
        </p:nvSpPr>
        <p:spPr>
          <a:xfrm>
            <a:off x="1367554" y="568102"/>
            <a:ext cx="375086" cy="438940"/>
          </a:xfrm>
          <a:prstGeom prst="line">
            <a:avLst/>
          </a:prstGeom>
          <a:ln w="66675" cap="flat">
            <a:solidFill>
              <a:srgbClr val="BEC6D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6" name="AutoShape 16"/>
          <p:cNvSpPr/>
          <p:nvPr/>
        </p:nvSpPr>
        <p:spPr>
          <a:xfrm>
            <a:off x="1708772" y="568102"/>
            <a:ext cx="375086" cy="438940"/>
          </a:xfrm>
          <a:prstGeom prst="line">
            <a:avLst/>
          </a:prstGeom>
          <a:ln w="66675" cap="flat">
            <a:solidFill>
              <a:srgbClr val="BEC6D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7" name="AutoShape 17"/>
          <p:cNvSpPr/>
          <p:nvPr/>
        </p:nvSpPr>
        <p:spPr>
          <a:xfrm>
            <a:off x="2049991" y="568102"/>
            <a:ext cx="375086" cy="438940"/>
          </a:xfrm>
          <a:prstGeom prst="line">
            <a:avLst/>
          </a:prstGeom>
          <a:ln w="66675" cap="flat">
            <a:solidFill>
              <a:srgbClr val="BEC6D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8" name="AutoShape 18"/>
          <p:cNvSpPr/>
          <p:nvPr/>
        </p:nvSpPr>
        <p:spPr>
          <a:xfrm>
            <a:off x="2391209" y="568102"/>
            <a:ext cx="375086" cy="438940"/>
          </a:xfrm>
          <a:prstGeom prst="line">
            <a:avLst/>
          </a:prstGeom>
          <a:ln w="66675" cap="flat">
            <a:solidFill>
              <a:srgbClr val="BEC6D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9" name="AutoShape 19"/>
          <p:cNvSpPr/>
          <p:nvPr/>
        </p:nvSpPr>
        <p:spPr>
          <a:xfrm>
            <a:off x="2732427" y="568102"/>
            <a:ext cx="375086" cy="438940"/>
          </a:xfrm>
          <a:prstGeom prst="line">
            <a:avLst/>
          </a:prstGeom>
          <a:ln w="66675" cap="flat">
            <a:solidFill>
              <a:srgbClr val="BEC6D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0" name="AutoShape 20"/>
          <p:cNvSpPr/>
          <p:nvPr/>
        </p:nvSpPr>
        <p:spPr>
          <a:xfrm>
            <a:off x="3073645" y="568102"/>
            <a:ext cx="375086" cy="438940"/>
          </a:xfrm>
          <a:prstGeom prst="line">
            <a:avLst/>
          </a:prstGeom>
          <a:ln w="66675" cap="flat">
            <a:solidFill>
              <a:srgbClr val="BEC6D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1" name="TextBox 21"/>
          <p:cNvSpPr txBox="1"/>
          <p:nvPr/>
        </p:nvSpPr>
        <p:spPr>
          <a:xfrm>
            <a:off x="7091780" y="3388224"/>
            <a:ext cx="4426078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799"/>
              </a:lnSpc>
            </a:pPr>
            <a:r>
              <a:rPr lang="fa-IR" sz="3999" dirty="0">
                <a:solidFill>
                  <a:srgbClr val="051D64"/>
                </a:solidFill>
                <a:latin typeface="Cooper Hewitt Bold"/>
                <a:ea typeface="Cooper Hewitt Bold"/>
                <a:cs typeface="B Nazanin" panose="00000400000000000000" pitchFamily="2" charset="-78"/>
                <a:sym typeface="Cooper Hewitt Bold"/>
              </a:rPr>
              <a:t>اجرای آن ساده است</a:t>
            </a:r>
            <a:endParaRPr lang="en-US" sz="3999" dirty="0">
              <a:solidFill>
                <a:srgbClr val="051D64"/>
              </a:solidFill>
              <a:latin typeface="Cooper Hewitt Bold"/>
              <a:ea typeface="Cooper Hewitt Bold"/>
              <a:cs typeface="B Nazanin" panose="00000400000000000000" pitchFamily="2" charset="-78"/>
              <a:sym typeface="Cooper Hewitt Bold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8358044" y="4686497"/>
            <a:ext cx="3159814" cy="12192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4799"/>
              </a:lnSpc>
            </a:pPr>
            <a:r>
              <a:rPr lang="fa-IR" sz="3999" dirty="0">
                <a:solidFill>
                  <a:srgbClr val="051D64"/>
                </a:solidFill>
                <a:latin typeface="Cooper Hewitt Bold"/>
                <a:ea typeface="Cooper Hewitt Bold"/>
                <a:cs typeface="B Nazanin" panose="00000400000000000000" pitchFamily="2" charset="-78"/>
                <a:sym typeface="Cooper Hewitt Bold"/>
              </a:rPr>
              <a:t>زمان آموزش صفر (یا خیلی کم)</a:t>
            </a:r>
            <a:endParaRPr lang="en-US" sz="3999" dirty="0">
              <a:solidFill>
                <a:srgbClr val="051D64"/>
              </a:solidFill>
              <a:latin typeface="Cooper Hewitt Bold"/>
              <a:ea typeface="Cooper Hewitt Bold"/>
              <a:cs typeface="B Nazanin" panose="00000400000000000000" pitchFamily="2" charset="-78"/>
              <a:sym typeface="Cooper Hewitt Bold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3411555" y="3338772"/>
            <a:ext cx="4266845" cy="18466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 rtl="1">
              <a:lnSpc>
                <a:spcPts val="4799"/>
              </a:lnSpc>
            </a:pPr>
            <a:r>
              <a:rPr lang="fa-IR" sz="3999" dirty="0">
                <a:solidFill>
                  <a:srgbClr val="051D64"/>
                </a:solidFill>
                <a:latin typeface="Cooper Hewitt Bold"/>
                <a:ea typeface="Cooper Hewitt Bold"/>
                <a:cs typeface="B Nazanin" panose="00000400000000000000" pitchFamily="2" charset="-78"/>
                <a:sym typeface="Cooper Hewitt Bold"/>
              </a:rPr>
              <a:t>درک الگوریتم </a:t>
            </a:r>
            <a:r>
              <a:rPr lang="en-US" sz="3999" dirty="0">
                <a:solidFill>
                  <a:srgbClr val="051D64"/>
                </a:solidFill>
                <a:latin typeface="Cooper Hewitt Bold"/>
                <a:ea typeface="Cooper Hewitt Bold"/>
                <a:cs typeface="B Nazanin" panose="00000400000000000000" pitchFamily="2" charset="-78"/>
                <a:sym typeface="Cooper Hewitt Bold"/>
              </a:rPr>
              <a:t> KNN</a:t>
            </a:r>
            <a:r>
              <a:rPr lang="fa-IR" sz="3999" dirty="0">
                <a:solidFill>
                  <a:srgbClr val="051D64"/>
                </a:solidFill>
                <a:latin typeface="Cooper Hewitt Bold"/>
                <a:ea typeface="Cooper Hewitt Bold"/>
                <a:cs typeface="B Nazanin" panose="00000400000000000000" pitchFamily="2" charset="-78"/>
                <a:sym typeface="Cooper Hewitt Bold"/>
              </a:rPr>
              <a:t>برای مبتدیان یادگیری ماشین بسیار آسان است</a:t>
            </a:r>
            <a:endParaRPr lang="en-US" sz="3999" dirty="0">
              <a:solidFill>
                <a:srgbClr val="051D64"/>
              </a:solidFill>
              <a:latin typeface="Cooper Hewitt Bold"/>
              <a:ea typeface="Cooper Hewitt Bold"/>
              <a:cs typeface="B Nazanin" panose="00000400000000000000" pitchFamily="2" charset="-78"/>
              <a:sym typeface="Cooper Hewitt Bold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6128414" y="6996470"/>
            <a:ext cx="1151172" cy="971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79"/>
              </a:lnSpc>
            </a:pPr>
            <a:r>
              <a:rPr lang="en-US" sz="6399">
                <a:solidFill>
                  <a:srgbClr val="D18547"/>
                </a:solidFill>
                <a:latin typeface="Oswald Bold"/>
                <a:ea typeface="Oswald Bold"/>
                <a:cs typeface="Oswald Bold"/>
                <a:sym typeface="Oswald Bold"/>
              </a:rPr>
              <a:t>03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7091780" y="6519757"/>
            <a:ext cx="4426078" cy="12192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799"/>
              </a:lnSpc>
            </a:pPr>
            <a:r>
              <a:rPr lang="fa-IR" sz="3999" dirty="0">
                <a:solidFill>
                  <a:srgbClr val="051D64"/>
                </a:solidFill>
                <a:latin typeface="Cooper Hewitt Bold"/>
                <a:ea typeface="Cooper Hewitt Bold"/>
                <a:cs typeface="B Nazanin" panose="00000400000000000000" pitchFamily="2" charset="-78"/>
                <a:sym typeface="Cooper Hewitt Bold"/>
              </a:rPr>
              <a:t>هیچ فرضی در مورد نحوه توزیع داده ها ندارد</a:t>
            </a:r>
            <a:endParaRPr lang="en-US" sz="3999" dirty="0">
              <a:solidFill>
                <a:srgbClr val="051D64"/>
              </a:solidFill>
              <a:latin typeface="Cooper Hewitt Bold"/>
              <a:ea typeface="Cooper Hewitt Bold"/>
              <a:cs typeface="B Nazanin" panose="00000400000000000000" pitchFamily="2" charset="-78"/>
              <a:sym typeface="Cooper Hewitt Bol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1072</TotalTime>
  <Words>370</Words>
  <Application>Microsoft Office PowerPoint</Application>
  <PresentationFormat>Custom</PresentationFormat>
  <Paragraphs>41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9" baseType="lpstr">
      <vt:lpstr>Cooper Hewitt</vt:lpstr>
      <vt:lpstr>MRT_Ghalam-2</vt:lpstr>
      <vt:lpstr>Times New Roman</vt:lpstr>
      <vt:lpstr>B Nazanin</vt:lpstr>
      <vt:lpstr>IRANSans</vt:lpstr>
      <vt:lpstr>Oswald Bold</vt:lpstr>
      <vt:lpstr>Cooper Hewitt Bold</vt:lpstr>
      <vt:lpstr>Tahoma</vt:lpstr>
      <vt:lpstr>Calibri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Platinum Navy And Peach Geometric IT Solutions And Technology Presentation</dc:title>
  <dc:creator>QCST</dc:creator>
  <cp:lastModifiedBy>Ahmad Shirinkalam</cp:lastModifiedBy>
  <cp:revision>33</cp:revision>
  <dcterms:created xsi:type="dcterms:W3CDTF">2006-08-16T00:00:00Z</dcterms:created>
  <dcterms:modified xsi:type="dcterms:W3CDTF">2024-11-03T11:16:53Z</dcterms:modified>
  <dc:identifier>DAGMDt8-33o</dc:identifier>
</cp:coreProperties>
</file>